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1"/>
  </p:notesMasterIdLst>
  <p:sldIdLst>
    <p:sldId id="256" r:id="rId5"/>
    <p:sldId id="257" r:id="rId6"/>
    <p:sldId id="271" r:id="rId7"/>
    <p:sldId id="275" r:id="rId8"/>
    <p:sldId id="276" r:id="rId9"/>
    <p:sldId id="277" r:id="rId10"/>
    <p:sldId id="273" r:id="rId11"/>
    <p:sldId id="258" r:id="rId12"/>
    <p:sldId id="260" r:id="rId13"/>
    <p:sldId id="262" r:id="rId14"/>
    <p:sldId id="263" r:id="rId15"/>
    <p:sldId id="264" r:id="rId16"/>
    <p:sldId id="265" r:id="rId17"/>
    <p:sldId id="266" r:id="rId18"/>
    <p:sldId id="274" r:id="rId19"/>
    <p:sldId id="269" r:id="rId2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F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59677-0D48-4D27-9EE9-A10FE8B669B1}" v="947" dt="2022-09-03T17:39:09.688"/>
    <p1510:client id="{8BB3582C-128A-711B-F172-50DAFBCAECA1}" v="776" dt="2022-09-03T15:44:05.2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2" y="15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7757233973850185E-2"/>
          <c:w val="0.41273183093492621"/>
          <c:h val="0.82448553205229957"/>
        </c:manualLayout>
      </c:layout>
      <c:pieChart>
        <c:varyColors val="1"/>
        <c:ser>
          <c:idx val="0"/>
          <c:order val="0"/>
          <c:tx>
            <c:strRef>
              <c:f>Sheet1!$B$1</c:f>
              <c:strCache>
                <c:ptCount val="1"/>
                <c:pt idx="0">
                  <c:v>Sales</c:v>
                </c:pt>
              </c:strCache>
            </c:strRef>
          </c:tx>
          <c:dPt>
            <c:idx val="0"/>
            <c:bubble3D val="0"/>
            <c:spPr>
              <a:solidFill>
                <a:srgbClr val="64F151"/>
              </a:solidFill>
              <a:ln w="19050">
                <a:solidFill>
                  <a:schemeClr val="lt1"/>
                </a:solidFill>
              </a:ln>
              <a:effectLst/>
            </c:spPr>
            <c:extLst>
              <c:ext xmlns:c16="http://schemas.microsoft.com/office/drawing/2014/chart" uri="{C3380CC4-5D6E-409C-BE32-E72D297353CC}">
                <c16:uniqueId val="{00000003-5C30-416D-A3E7-B5EABF76BB6E}"/>
              </c:ext>
            </c:extLst>
          </c:dPt>
          <c:dPt>
            <c:idx val="1"/>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2-5C30-416D-A3E7-B5EABF76BB6E}"/>
              </c:ext>
            </c:extLst>
          </c:dPt>
          <c:dLbls>
            <c:dLbl>
              <c:idx val="0"/>
              <c:layout>
                <c:manualLayout>
                  <c:x val="-0.16717407130678008"/>
                  <c:y val="-9.9691125778197068E-2"/>
                </c:manualLayout>
              </c:layout>
              <c:tx>
                <c:rich>
                  <a:bodyPr/>
                  <a:lstStyle/>
                  <a:p>
                    <a:fld id="{21AAB351-7BA4-4338-B8E9-9CFB9E97176F}" type="PERCENTAGE">
                      <a:rPr lang="en-US" sz="4400">
                        <a:latin typeface="Franklin Gothic Book" panose="020B0503020102020204" pitchFamily="34"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C30-416D-A3E7-B5EABF76BB6E}"/>
                </c:ext>
              </c:extLst>
            </c:dLbl>
            <c:dLbl>
              <c:idx val="1"/>
              <c:layout>
                <c:manualLayout>
                  <c:x val="5.5793465471988428E-2"/>
                  <c:y val="9.5493914903018395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Franklin Gothic Book" panose="020B0503020102020204" pitchFamily="34" charset="0"/>
                        <a:ea typeface="+mn-ea"/>
                        <a:cs typeface="+mn-cs"/>
                      </a:defRPr>
                    </a:pPr>
                    <a:fld id="{5960F914-0E41-45D5-8C4E-245C7BD13118}" type="PERCENTAGE">
                      <a:rPr lang="en-US" sz="4400">
                        <a:solidFill>
                          <a:schemeClr val="bg1">
                            <a:lumMod val="95000"/>
                          </a:schemeClr>
                        </a:solidFill>
                        <a:latin typeface="Franklin Gothic Book" panose="020B0503020102020204" pitchFamily="34" charset="0"/>
                      </a:rPr>
                      <a:pPr>
                        <a:defRPr>
                          <a:solidFill>
                            <a:schemeClr val="bg1">
                              <a:lumMod val="95000"/>
                            </a:schemeClr>
                          </a:solidFill>
                          <a:latin typeface="Franklin Gothic Book" panose="020B0503020102020204" pitchFamily="34" charset="0"/>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Franklin Gothic Book" panose="020B0503020102020204" pitchFamily="34" charset="0"/>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C30-416D-A3E7-B5EABF76BB6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9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4 to 15 Years</c:v>
                </c:pt>
                <c:pt idx="1">
                  <c:v>15 Years Above</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0-5C30-416D-A3E7-B5EABF76BB6E}"/>
            </c:ext>
          </c:extLst>
        </c:ser>
        <c:dLbls>
          <c:showLegendKey val="0"/>
          <c:showVal val="0"/>
          <c:showCatName val="0"/>
          <c:showSerName val="0"/>
          <c:showPercent val="1"/>
          <c:showBubbleSize val="0"/>
          <c:showLeaderLines val="1"/>
        </c:dLbls>
        <c:firstSliceAng val="0"/>
      </c:pieChart>
      <c:spPr>
        <a:noFill/>
        <a:ln>
          <a:noFill/>
        </a:ln>
        <a:effectLst/>
      </c:spPr>
    </c:plotArea>
    <c:legend>
      <c:legendPos val="tr"/>
      <c:legendEntry>
        <c:idx val="0"/>
        <c:txPr>
          <a:bodyPr rot="0" spcFirstLastPara="1" vertOverflow="ellipsis" vert="horz" wrap="square" anchor="ctr" anchorCtr="1"/>
          <a:lstStyle/>
          <a:p>
            <a:pPr>
              <a:defRPr sz="4400" b="1" i="0" u="none" strike="noStrike" kern="1200" baseline="0">
                <a:solidFill>
                  <a:schemeClr val="tx1">
                    <a:lumMod val="85000"/>
                    <a:lumOff val="15000"/>
                  </a:schemeClr>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4400" b="1" i="0" u="none" strike="noStrike" kern="1200" baseline="0">
                <a:solidFill>
                  <a:schemeClr val="tx1">
                    <a:lumMod val="85000"/>
                    <a:lumOff val="15000"/>
                  </a:schemeClr>
                </a:solidFill>
                <a:latin typeface="Century Gothic" panose="020B0502020202020204" pitchFamily="34" charset="0"/>
                <a:ea typeface="+mn-ea"/>
                <a:cs typeface="+mn-cs"/>
              </a:defRPr>
            </a:pPr>
            <a:endParaRPr lang="en-US"/>
          </a:p>
        </c:txPr>
      </c:legendEntry>
      <c:layout>
        <c:manualLayout>
          <c:xMode val="edge"/>
          <c:yMode val="edge"/>
          <c:x val="0.50168884061906049"/>
          <c:y val="0.2571661748375626"/>
          <c:w val="0.48336863064530727"/>
          <c:h val="0.4896397684781236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B1E990F7-473C-47AB-A955-4C97C310C112}" type="datetimeFigureOut">
              <a:rPr lang="en-US" smtClean="0"/>
              <a:t>9/3/2022</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AE581DF-135B-4286-A82F-51068CECA27C}" type="slidenum">
              <a:rPr lang="en-US" smtClean="0"/>
              <a:t>‹#›</a:t>
            </a:fld>
            <a:endParaRPr lang="en-US"/>
          </a:p>
        </p:txBody>
      </p:sp>
    </p:spTree>
    <p:extLst>
      <p:ext uri="{BB962C8B-B14F-4D97-AF65-F5344CB8AC3E}">
        <p14:creationId xmlns:p14="http://schemas.microsoft.com/office/powerpoint/2010/main" val="337216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E581DF-135B-4286-A82F-51068CECA27C}" type="slidenum">
              <a:rPr lang="en-US" smtClean="0"/>
              <a:t>16</a:t>
            </a:fld>
            <a:endParaRPr lang="en-US"/>
          </a:p>
        </p:txBody>
      </p:sp>
    </p:spTree>
    <p:extLst>
      <p:ext uri="{BB962C8B-B14F-4D97-AF65-F5344CB8AC3E}">
        <p14:creationId xmlns:p14="http://schemas.microsoft.com/office/powerpoint/2010/main" val="231963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80126" y="4155899"/>
            <a:ext cx="15127746" cy="254889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762086" y="6395163"/>
            <a:ext cx="14763827" cy="11017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FEFEF"/>
          </a:solidFill>
        </p:spPr>
        <p:txBody>
          <a:bodyPr wrap="square" lIns="0" tIns="0" rIns="0" bIns="0" rtlCol="0"/>
          <a:lstStyle/>
          <a:p>
            <a:endParaRPr/>
          </a:p>
        </p:txBody>
      </p:sp>
      <p:sp>
        <p:nvSpPr>
          <p:cNvPr id="2" name="Holder 2"/>
          <p:cNvSpPr>
            <a:spLocks noGrp="1"/>
          </p:cNvSpPr>
          <p:nvPr>
            <p:ph type="title"/>
          </p:nvPr>
        </p:nvSpPr>
        <p:spPr>
          <a:xfrm>
            <a:off x="3457154" y="1646769"/>
            <a:ext cx="11373690" cy="988060"/>
          </a:xfrm>
          <a:prstGeom prst="rect">
            <a:avLst/>
          </a:prstGeom>
        </p:spPr>
        <p:txBody>
          <a:bodyPr wrap="square" lIns="0" tIns="0" rIns="0" bIns="0">
            <a:spAutoFit/>
          </a:bodyPr>
          <a:lstStyle>
            <a:lvl1pPr>
              <a:defRPr sz="6300" b="1" i="0">
                <a:solidFill>
                  <a:schemeClr val="tx1"/>
                </a:solidFill>
                <a:latin typeface="Arial"/>
                <a:cs typeface="Arial"/>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1513E9-AC2D-37CF-1A6D-77A1E768DF3A}"/>
              </a:ext>
            </a:extLst>
          </p:cNvPr>
          <p:cNvSpPr txBox="1"/>
          <p:nvPr/>
        </p:nvSpPr>
        <p:spPr>
          <a:xfrm>
            <a:off x="3771899" y="2172512"/>
            <a:ext cx="10744201" cy="1631216"/>
          </a:xfrm>
          <a:prstGeom prst="rect">
            <a:avLst/>
          </a:prstGeom>
          <a:noFill/>
        </p:spPr>
        <p:txBody>
          <a:bodyPr wrap="square" rtlCol="0">
            <a:spAutoFit/>
          </a:bodyPr>
          <a:lstStyle/>
          <a:p>
            <a:pPr algn="ctr"/>
            <a:r>
              <a:rPr lang="en-US" sz="10000" b="1" dirty="0">
                <a:latin typeface="Century Gothic" panose="020B0502020202020204" pitchFamily="34" charset="0"/>
              </a:rPr>
              <a:t>Team Poseidon</a:t>
            </a:r>
          </a:p>
        </p:txBody>
      </p:sp>
      <p:sp>
        <p:nvSpPr>
          <p:cNvPr id="10" name="Google Shape;112;p6">
            <a:extLst>
              <a:ext uri="{FF2B5EF4-FFF2-40B4-BE49-F238E27FC236}">
                <a16:creationId xmlns:a16="http://schemas.microsoft.com/office/drawing/2014/main" id="{4007706E-0281-128F-C549-572895C2AB32}"/>
              </a:ext>
            </a:extLst>
          </p:cNvPr>
          <p:cNvSpPr txBox="1"/>
          <p:nvPr/>
        </p:nvSpPr>
        <p:spPr>
          <a:xfrm>
            <a:off x="6392955" y="4667823"/>
            <a:ext cx="3693900"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2800" dirty="0">
                <a:solidFill>
                  <a:schemeClr val="dk1"/>
                </a:solidFill>
                <a:latin typeface="Century Gothic" panose="020B0502020202020204" pitchFamily="34" charset="0"/>
                <a:ea typeface="Lato"/>
                <a:cs typeface="Lato"/>
                <a:sym typeface="Lato"/>
              </a:rPr>
              <a:t>Leader</a:t>
            </a:r>
          </a:p>
          <a:p>
            <a:pPr marL="0" lvl="0" indent="0" algn="l" rtl="0">
              <a:lnSpc>
                <a:spcPct val="150000"/>
              </a:lnSpc>
              <a:spcBef>
                <a:spcPts val="0"/>
              </a:spcBef>
              <a:spcAft>
                <a:spcPts val="0"/>
              </a:spcAft>
              <a:buClr>
                <a:schemeClr val="dk1"/>
              </a:buClr>
              <a:buSzPts val="1100"/>
              <a:buFont typeface="Arial"/>
              <a:buNone/>
            </a:pPr>
            <a:r>
              <a:rPr lang="en" sz="2800" dirty="0">
                <a:solidFill>
                  <a:schemeClr val="dk1"/>
                </a:solidFill>
                <a:latin typeface="Century Gothic" panose="020B0502020202020204" pitchFamily="34" charset="0"/>
                <a:ea typeface="Lato"/>
                <a:cs typeface="Lato"/>
                <a:sym typeface="Lato"/>
              </a:rPr>
              <a:t>Harindu Fonseka</a:t>
            </a:r>
            <a:endParaRPr sz="2800" dirty="0">
              <a:solidFill>
                <a:schemeClr val="dk1"/>
              </a:solidFill>
              <a:latin typeface="Century Gothic" panose="020B0502020202020204" pitchFamily="34" charset="0"/>
              <a:ea typeface="Lato"/>
              <a:cs typeface="Lato"/>
              <a:sym typeface="Lato"/>
            </a:endParaRPr>
          </a:p>
        </p:txBody>
      </p:sp>
      <p:sp>
        <p:nvSpPr>
          <p:cNvPr id="12" name="Google Shape;113;p6">
            <a:extLst>
              <a:ext uri="{FF2B5EF4-FFF2-40B4-BE49-F238E27FC236}">
                <a16:creationId xmlns:a16="http://schemas.microsoft.com/office/drawing/2014/main" id="{F7180C7B-AD0D-E6D2-1312-72243AE8A3CA}"/>
              </a:ext>
            </a:extLst>
          </p:cNvPr>
          <p:cNvSpPr txBox="1"/>
          <p:nvPr/>
        </p:nvSpPr>
        <p:spPr>
          <a:xfrm>
            <a:off x="6392955" y="6939433"/>
            <a:ext cx="4483742"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2800" dirty="0">
                <a:solidFill>
                  <a:schemeClr val="dk1"/>
                </a:solidFill>
                <a:latin typeface="Century Gothic" panose="020B0502020202020204" pitchFamily="34" charset="0"/>
                <a:ea typeface="Lato"/>
                <a:cs typeface="Lato"/>
                <a:sym typeface="Lato"/>
              </a:rPr>
              <a:t>Member</a:t>
            </a:r>
          </a:p>
          <a:p>
            <a:pPr marL="0" lvl="0" indent="0" algn="l" rtl="0">
              <a:lnSpc>
                <a:spcPct val="150000"/>
              </a:lnSpc>
              <a:spcBef>
                <a:spcPts val="0"/>
              </a:spcBef>
              <a:spcAft>
                <a:spcPts val="0"/>
              </a:spcAft>
              <a:buClr>
                <a:schemeClr val="dk1"/>
              </a:buClr>
              <a:buSzPts val="1100"/>
              <a:buFont typeface="Arial"/>
              <a:buNone/>
            </a:pPr>
            <a:r>
              <a:rPr lang="en" sz="2800" dirty="0">
                <a:solidFill>
                  <a:schemeClr val="dk1"/>
                </a:solidFill>
                <a:latin typeface="Century Gothic" panose="020B0502020202020204" pitchFamily="34" charset="0"/>
                <a:ea typeface="Lato"/>
                <a:cs typeface="Lato"/>
                <a:sym typeface="Lato"/>
              </a:rPr>
              <a:t>Madusha Kolambage</a:t>
            </a:r>
            <a:endParaRPr sz="2800" dirty="0">
              <a:solidFill>
                <a:schemeClr val="dk1"/>
              </a:solidFill>
              <a:latin typeface="Century Gothic" panose="020B0502020202020204" pitchFamily="34" charset="0"/>
              <a:ea typeface="Lato"/>
              <a:cs typeface="Lato"/>
              <a:sym typeface="Lato"/>
            </a:endParaRPr>
          </a:p>
        </p:txBody>
      </p:sp>
      <p:pic>
        <p:nvPicPr>
          <p:cNvPr id="18" name="Google Shape;117;p6">
            <a:extLst>
              <a:ext uri="{FF2B5EF4-FFF2-40B4-BE49-F238E27FC236}">
                <a16:creationId xmlns:a16="http://schemas.microsoft.com/office/drawing/2014/main" id="{1BEA029F-07A5-4052-A46A-59D522237EA9}"/>
              </a:ext>
            </a:extLst>
          </p:cNvPr>
          <p:cNvPicPr preferRelativeResize="0">
            <a:picLocks noChangeAspect="1"/>
          </p:cNvPicPr>
          <p:nvPr/>
        </p:nvPicPr>
        <p:blipFill rotWithShape="1">
          <a:blip r:embed="rId2">
            <a:alphaModFix/>
          </a:blip>
          <a:srcRect t="5558" r="7570" b="28190"/>
          <a:stretch/>
        </p:blipFill>
        <p:spPr>
          <a:xfrm>
            <a:off x="4275360" y="6663352"/>
            <a:ext cx="1919040" cy="2029461"/>
          </a:xfrm>
          <a:prstGeom prst="ellipse">
            <a:avLst/>
          </a:prstGeom>
          <a:noFill/>
          <a:ln>
            <a:noFill/>
          </a:ln>
        </p:spPr>
      </p:pic>
      <p:pic>
        <p:nvPicPr>
          <p:cNvPr id="20" name="Google Shape;118;p6">
            <a:extLst>
              <a:ext uri="{FF2B5EF4-FFF2-40B4-BE49-F238E27FC236}">
                <a16:creationId xmlns:a16="http://schemas.microsoft.com/office/drawing/2014/main" id="{9395BE06-0DB9-9C05-217C-9D0DB9E56E05}"/>
              </a:ext>
            </a:extLst>
          </p:cNvPr>
          <p:cNvPicPr preferRelativeResize="0">
            <a:picLocks noChangeAspect="1"/>
          </p:cNvPicPr>
          <p:nvPr/>
        </p:nvPicPr>
        <p:blipFill rotWithShape="1">
          <a:blip r:embed="rId3">
            <a:alphaModFix/>
          </a:blip>
          <a:srcRect l="2615" r="2615"/>
          <a:stretch/>
        </p:blipFill>
        <p:spPr>
          <a:xfrm>
            <a:off x="4275360" y="4457525"/>
            <a:ext cx="1919040" cy="2024884"/>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8915400" y="1090346"/>
            <a:ext cx="7924800" cy="2311400"/>
          </a:xfrm>
          <a:prstGeom prst="rect">
            <a:avLst/>
          </a:prstGeom>
        </p:spPr>
        <p:txBody>
          <a:bodyPr vert="horz" wrap="square" lIns="0" tIns="34290" rIns="0" bIns="0" rtlCol="0">
            <a:spAutoFit/>
          </a:bodyPr>
          <a:lstStyle/>
          <a:p>
            <a:pPr marL="12700" marR="5080" algn="l">
              <a:lnSpc>
                <a:spcPts val="9080"/>
              </a:lnSpc>
              <a:spcBef>
                <a:spcPts val="270"/>
              </a:spcBef>
            </a:pPr>
            <a:r>
              <a:rPr sz="7400" spc="475">
                <a:latin typeface="Century Gothic" panose="020B0502020202020204" pitchFamily="34" charset="0"/>
              </a:rPr>
              <a:t>A</a:t>
            </a:r>
            <a:r>
              <a:rPr sz="7400" spc="550">
                <a:latin typeface="Century Gothic" panose="020B0502020202020204" pitchFamily="34" charset="0"/>
              </a:rPr>
              <a:t>d</a:t>
            </a:r>
            <a:r>
              <a:rPr sz="7400" spc="560">
                <a:latin typeface="Century Gothic" panose="020B0502020202020204" pitchFamily="34" charset="0"/>
              </a:rPr>
              <a:t>v</a:t>
            </a:r>
            <a:r>
              <a:rPr sz="7400" spc="360">
                <a:latin typeface="Century Gothic" panose="020B0502020202020204" pitchFamily="34" charset="0"/>
              </a:rPr>
              <a:t>e</a:t>
            </a:r>
            <a:r>
              <a:rPr sz="7400" spc="815">
                <a:latin typeface="Century Gothic" panose="020B0502020202020204" pitchFamily="34" charset="0"/>
              </a:rPr>
              <a:t>r</a:t>
            </a:r>
            <a:r>
              <a:rPr sz="7400" spc="465">
                <a:latin typeface="Century Gothic" panose="020B0502020202020204" pitchFamily="34" charset="0"/>
              </a:rPr>
              <a:t>t</a:t>
            </a:r>
            <a:r>
              <a:rPr sz="7400" spc="180">
                <a:latin typeface="Century Gothic" panose="020B0502020202020204" pitchFamily="34" charset="0"/>
              </a:rPr>
              <a:t>i</a:t>
            </a:r>
            <a:r>
              <a:rPr sz="7400" spc="-465">
                <a:latin typeface="Century Gothic" panose="020B0502020202020204" pitchFamily="34" charset="0"/>
              </a:rPr>
              <a:t>s</a:t>
            </a:r>
            <a:r>
              <a:rPr sz="7400" spc="180">
                <a:latin typeface="Century Gothic" panose="020B0502020202020204" pitchFamily="34" charset="0"/>
              </a:rPr>
              <a:t>i</a:t>
            </a:r>
            <a:r>
              <a:rPr sz="7400" spc="385">
                <a:latin typeface="Century Gothic" panose="020B0502020202020204" pitchFamily="34" charset="0"/>
              </a:rPr>
              <a:t>n</a:t>
            </a:r>
            <a:r>
              <a:rPr sz="7400" spc="350">
                <a:latin typeface="Century Gothic" panose="020B0502020202020204" pitchFamily="34" charset="0"/>
              </a:rPr>
              <a:t>g  </a:t>
            </a:r>
            <a:r>
              <a:rPr sz="7400" spc="375">
                <a:latin typeface="Century Gothic" panose="020B0502020202020204" pitchFamily="34" charset="0"/>
              </a:rPr>
              <a:t>Strategies</a:t>
            </a:r>
            <a:endParaRPr sz="7400">
              <a:latin typeface="Century Gothic" panose="020B0502020202020204" pitchFamily="34" charset="0"/>
            </a:endParaRPr>
          </a:p>
        </p:txBody>
      </p:sp>
      <p:sp>
        <p:nvSpPr>
          <p:cNvPr id="9" name="object 9"/>
          <p:cNvSpPr/>
          <p:nvPr/>
        </p:nvSpPr>
        <p:spPr>
          <a:xfrm>
            <a:off x="8915400" y="4020155"/>
            <a:ext cx="8521575" cy="45719"/>
          </a:xfrm>
          <a:custGeom>
            <a:avLst/>
            <a:gdLst/>
            <a:ahLst/>
            <a:cxnLst/>
            <a:rect l="l" t="t" r="r" b="b"/>
            <a:pathLst>
              <a:path w="8027669" h="41275">
                <a:moveTo>
                  <a:pt x="43" y="0"/>
                </a:moveTo>
                <a:lnTo>
                  <a:pt x="8027643" y="12159"/>
                </a:lnTo>
                <a:lnTo>
                  <a:pt x="8027643" y="40734"/>
                </a:lnTo>
                <a:lnTo>
                  <a:pt x="0" y="28574"/>
                </a:lnTo>
                <a:lnTo>
                  <a:pt x="43" y="0"/>
                </a:lnTo>
                <a:close/>
              </a:path>
            </a:pathLst>
          </a:custGeom>
          <a:solidFill>
            <a:srgbClr val="000000"/>
          </a:solidFill>
        </p:spPr>
        <p:txBody>
          <a:bodyPr wrap="square" lIns="0" tIns="0" rIns="0" bIns="0" rtlCol="0"/>
          <a:lstStyle/>
          <a:p>
            <a:endParaRPr/>
          </a:p>
        </p:txBody>
      </p:sp>
      <p:pic>
        <p:nvPicPr>
          <p:cNvPr id="16" name="Picture 15" descr="On My Way Dude">
            <a:extLst>
              <a:ext uri="{FF2B5EF4-FFF2-40B4-BE49-F238E27FC236}">
                <a16:creationId xmlns:a16="http://schemas.microsoft.com/office/drawing/2014/main" id="{6FF06131-00E6-E851-9D38-778A8C865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246046"/>
            <a:ext cx="5794908" cy="5794908"/>
          </a:xfrm>
          <a:prstGeom prst="rect">
            <a:avLst/>
          </a:prstGeom>
        </p:spPr>
      </p:pic>
      <p:sp>
        <p:nvSpPr>
          <p:cNvPr id="19" name="TextBox 18">
            <a:extLst>
              <a:ext uri="{FF2B5EF4-FFF2-40B4-BE49-F238E27FC236}">
                <a16:creationId xmlns:a16="http://schemas.microsoft.com/office/drawing/2014/main" id="{2CC3E6A0-119A-143B-F4C4-5E36D6EFAD7C}"/>
              </a:ext>
            </a:extLst>
          </p:cNvPr>
          <p:cNvSpPr txBox="1"/>
          <p:nvPr/>
        </p:nvSpPr>
        <p:spPr>
          <a:xfrm>
            <a:off x="8937170" y="4668441"/>
            <a:ext cx="7674429" cy="830997"/>
          </a:xfrm>
          <a:prstGeom prst="rect">
            <a:avLst/>
          </a:prstGeom>
          <a:noFill/>
        </p:spPr>
        <p:txBody>
          <a:bodyPr wrap="square" rtlCol="0">
            <a:spAutoFit/>
          </a:bodyPr>
          <a:lstStyle/>
          <a:p>
            <a:r>
              <a:rPr lang="en-US" sz="4800" b="1">
                <a:latin typeface="Century Gothic" panose="020B0502020202020204" pitchFamily="34" charset="0"/>
              </a:rPr>
              <a:t>Google &amp; YouTube Ads</a:t>
            </a:r>
          </a:p>
        </p:txBody>
      </p:sp>
      <p:sp>
        <p:nvSpPr>
          <p:cNvPr id="22" name="TextBox 21">
            <a:extLst>
              <a:ext uri="{FF2B5EF4-FFF2-40B4-BE49-F238E27FC236}">
                <a16:creationId xmlns:a16="http://schemas.microsoft.com/office/drawing/2014/main" id="{EDD8D032-D4B9-0593-B320-EA4AE95018C0}"/>
              </a:ext>
            </a:extLst>
          </p:cNvPr>
          <p:cNvSpPr txBox="1"/>
          <p:nvPr/>
        </p:nvSpPr>
        <p:spPr>
          <a:xfrm>
            <a:off x="8863965" y="5754159"/>
            <a:ext cx="8027670" cy="1582484"/>
          </a:xfrm>
          <a:prstGeom prst="rect">
            <a:avLst/>
          </a:prstGeom>
          <a:noFill/>
        </p:spPr>
        <p:txBody>
          <a:bodyPr wrap="square" rtlCol="0">
            <a:spAutoFit/>
          </a:bodyPr>
          <a:lstStyle/>
          <a:p>
            <a:pPr marL="12700">
              <a:lnSpc>
                <a:spcPct val="100000"/>
              </a:lnSpc>
              <a:spcBef>
                <a:spcPts val="100"/>
              </a:spcBef>
            </a:pPr>
            <a:r>
              <a:rPr lang="en-US" sz="4800" b="1" spc="-25">
                <a:latin typeface="Century Gothic" panose="020B0502020202020204" pitchFamily="34" charset="0"/>
                <a:cs typeface="Arial"/>
              </a:rPr>
              <a:t>Social </a:t>
            </a:r>
            <a:r>
              <a:rPr lang="en-US" sz="4800" b="1" spc="95">
                <a:latin typeface="Century Gothic" panose="020B0502020202020204" pitchFamily="34" charset="0"/>
                <a:cs typeface="Arial"/>
              </a:rPr>
              <a:t>Media</a:t>
            </a:r>
            <a:r>
              <a:rPr lang="en-US" sz="4800" b="1" spc="204">
                <a:latin typeface="Century Gothic" panose="020B0502020202020204" pitchFamily="34" charset="0"/>
                <a:cs typeface="Arial"/>
              </a:rPr>
              <a:t> </a:t>
            </a:r>
            <a:r>
              <a:rPr lang="en-US" sz="4800" b="1" spc="10">
                <a:latin typeface="Century Gothic" panose="020B0502020202020204" pitchFamily="34" charset="0"/>
                <a:cs typeface="Arial"/>
              </a:rPr>
              <a:t>Campaigns</a:t>
            </a:r>
          </a:p>
          <a:p>
            <a:pPr marL="12700">
              <a:lnSpc>
                <a:spcPct val="100000"/>
              </a:lnSpc>
              <a:spcBef>
                <a:spcPts val="100"/>
              </a:spcBef>
            </a:pPr>
            <a:r>
              <a:rPr lang="en-US" sz="4800" b="1" spc="10">
                <a:latin typeface="Century Gothic" panose="020B0502020202020204" pitchFamily="34" charset="0"/>
                <a:cs typeface="Arial"/>
              </a:rPr>
              <a:t>(Facebook, Instagram)</a:t>
            </a:r>
            <a:endParaRPr lang="en-US" sz="4800" b="1">
              <a:latin typeface="Century Gothic" panose="020B0502020202020204" pitchFamily="34" charset="0"/>
              <a:cs typeface="Arial"/>
            </a:endParaRPr>
          </a:p>
        </p:txBody>
      </p:sp>
      <p:sp>
        <p:nvSpPr>
          <p:cNvPr id="23" name="TextBox 22">
            <a:extLst>
              <a:ext uri="{FF2B5EF4-FFF2-40B4-BE49-F238E27FC236}">
                <a16:creationId xmlns:a16="http://schemas.microsoft.com/office/drawing/2014/main" id="{B9B6886D-FA2F-2CCA-8943-626D1DB6A15C}"/>
              </a:ext>
            </a:extLst>
          </p:cNvPr>
          <p:cNvSpPr txBox="1"/>
          <p:nvPr/>
        </p:nvSpPr>
        <p:spPr>
          <a:xfrm>
            <a:off x="8867594" y="7606271"/>
            <a:ext cx="8027670" cy="830997"/>
          </a:xfrm>
          <a:prstGeom prst="rect">
            <a:avLst/>
          </a:prstGeom>
          <a:noFill/>
        </p:spPr>
        <p:txBody>
          <a:bodyPr wrap="square" rtlCol="0">
            <a:spAutoFit/>
          </a:bodyPr>
          <a:lstStyle/>
          <a:p>
            <a:pPr marL="12700">
              <a:lnSpc>
                <a:spcPct val="100000"/>
              </a:lnSpc>
              <a:spcBef>
                <a:spcPts val="100"/>
              </a:spcBef>
            </a:pPr>
            <a:r>
              <a:rPr lang="en-US" sz="4800" b="1" spc="50">
                <a:latin typeface="Century Gothic" panose="020B0502020202020204" pitchFamily="34" charset="0"/>
                <a:cs typeface="Arial"/>
              </a:rPr>
              <a:t>Campaign </a:t>
            </a:r>
            <a:r>
              <a:rPr lang="en-US" sz="4800" b="1" spc="15">
                <a:latin typeface="Century Gothic" panose="020B0502020202020204" pitchFamily="34" charset="0"/>
                <a:cs typeface="Arial"/>
              </a:rPr>
              <a:t>Launch</a:t>
            </a:r>
            <a:r>
              <a:rPr lang="en-US" sz="4800" b="1" spc="114">
                <a:latin typeface="Century Gothic" panose="020B0502020202020204" pitchFamily="34" charset="0"/>
                <a:cs typeface="Arial"/>
              </a:rPr>
              <a:t> </a:t>
            </a:r>
            <a:r>
              <a:rPr lang="en-US" sz="4800" b="1" spc="10">
                <a:latin typeface="Century Gothic" panose="020B0502020202020204" pitchFamily="34" charset="0"/>
                <a:cs typeface="Arial"/>
              </a:rPr>
              <a:t>Event</a:t>
            </a:r>
            <a:endParaRPr lang="en-US" sz="4800" b="1">
              <a:latin typeface="Century Gothic" panose="020B0502020202020204" pitchFamily="34" charset="0"/>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838200" y="973568"/>
            <a:ext cx="15239999" cy="2476319"/>
          </a:xfrm>
          <a:prstGeom prst="rect">
            <a:avLst/>
          </a:prstGeom>
        </p:spPr>
        <p:txBody>
          <a:bodyPr vert="horz" wrap="square" lIns="0" tIns="13970" rIns="0" bIns="0" rtlCol="0">
            <a:spAutoFit/>
          </a:bodyPr>
          <a:lstStyle/>
          <a:p>
            <a:pPr marL="12700">
              <a:lnSpc>
                <a:spcPct val="100000"/>
              </a:lnSpc>
              <a:spcBef>
                <a:spcPts val="110"/>
              </a:spcBef>
            </a:pPr>
            <a:r>
              <a:rPr sz="8000" spc="425">
                <a:latin typeface="Century Gothic" panose="020B0502020202020204" pitchFamily="34" charset="0"/>
              </a:rPr>
              <a:t>Target </a:t>
            </a:r>
            <a:r>
              <a:rPr lang="en-US" sz="8000" spc="425">
                <a:latin typeface="Century Gothic" panose="020B0502020202020204" pitchFamily="34" charset="0"/>
              </a:rPr>
              <a:t>Audience </a:t>
            </a:r>
            <a:r>
              <a:rPr sz="8000" spc="250">
                <a:latin typeface="Century Gothic" panose="020B0502020202020204" pitchFamily="34" charset="0"/>
              </a:rPr>
              <a:t>Percentages</a:t>
            </a:r>
          </a:p>
        </p:txBody>
      </p:sp>
      <p:sp>
        <p:nvSpPr>
          <p:cNvPr id="29" name="object 29"/>
          <p:cNvSpPr/>
          <p:nvPr/>
        </p:nvSpPr>
        <p:spPr>
          <a:xfrm flipV="1">
            <a:off x="838200" y="3819557"/>
            <a:ext cx="16583660" cy="76200"/>
          </a:xfrm>
          <a:custGeom>
            <a:avLst/>
            <a:gdLst/>
            <a:ahLst/>
            <a:cxnLst/>
            <a:rect l="l" t="t" r="r" b="b"/>
            <a:pathLst>
              <a:path w="8430260">
                <a:moveTo>
                  <a:pt x="0" y="0"/>
                </a:moveTo>
                <a:lnTo>
                  <a:pt x="8429701" y="0"/>
                </a:lnTo>
              </a:path>
            </a:pathLst>
          </a:custGeom>
          <a:ln w="28575">
            <a:solidFill>
              <a:srgbClr val="000000"/>
            </a:solidFill>
          </a:ln>
        </p:spPr>
        <p:txBody>
          <a:bodyPr wrap="square" lIns="0" tIns="0" rIns="0" bIns="0" rtlCol="0"/>
          <a:lstStyle/>
          <a:p>
            <a:endParaRPr/>
          </a:p>
        </p:txBody>
      </p:sp>
      <p:graphicFrame>
        <p:nvGraphicFramePr>
          <p:cNvPr id="5" name="Chart 4">
            <a:extLst>
              <a:ext uri="{FF2B5EF4-FFF2-40B4-BE49-F238E27FC236}">
                <a16:creationId xmlns:a16="http://schemas.microsoft.com/office/drawing/2014/main" id="{B1AC74E0-8DD1-355C-142D-BB6FA460AB97}"/>
              </a:ext>
            </a:extLst>
          </p:cNvPr>
          <p:cNvGraphicFramePr/>
          <p:nvPr>
            <p:extLst>
              <p:ext uri="{D42A27DB-BD31-4B8C-83A1-F6EECF244321}">
                <p14:modId xmlns:p14="http://schemas.microsoft.com/office/powerpoint/2010/main" val="1266853848"/>
              </p:ext>
            </p:extLst>
          </p:nvPr>
        </p:nvGraphicFramePr>
        <p:xfrm>
          <a:off x="1066800" y="4265427"/>
          <a:ext cx="11049000" cy="5531054"/>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descr="Bicycle Dude">
            <a:extLst>
              <a:ext uri="{FF2B5EF4-FFF2-40B4-BE49-F238E27FC236}">
                <a16:creationId xmlns:a16="http://schemas.microsoft.com/office/drawing/2014/main" id="{5AD7071A-0E93-E522-AD70-D2760AE25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8540" y="4540772"/>
            <a:ext cx="4772660" cy="47726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197581" y="6172200"/>
            <a:ext cx="3215005" cy="190500"/>
            <a:chOff x="10472349" y="2828355"/>
            <a:chExt cx="3215005" cy="190500"/>
          </a:xfrm>
        </p:grpSpPr>
        <p:sp>
          <p:nvSpPr>
            <p:cNvPr id="3" name="object 3"/>
            <p:cNvSpPr/>
            <p:nvPr/>
          </p:nvSpPr>
          <p:spPr>
            <a:xfrm>
              <a:off x="10472349" y="2923601"/>
              <a:ext cx="3024505" cy="0"/>
            </a:xfrm>
            <a:custGeom>
              <a:avLst/>
              <a:gdLst/>
              <a:ahLst/>
              <a:cxnLst/>
              <a:rect l="l" t="t" r="r" b="b"/>
              <a:pathLst>
                <a:path w="3024505">
                  <a:moveTo>
                    <a:pt x="3024369" y="0"/>
                  </a:moveTo>
                  <a:lnTo>
                    <a:pt x="0" y="0"/>
                  </a:lnTo>
                </a:path>
              </a:pathLst>
            </a:custGeom>
            <a:ln w="47625">
              <a:solidFill>
                <a:srgbClr val="000000"/>
              </a:solidFill>
            </a:ln>
          </p:spPr>
          <p:txBody>
            <a:bodyPr wrap="square" lIns="0" tIns="0" rIns="0" bIns="0" rtlCol="0"/>
            <a:lstStyle/>
            <a:p>
              <a:endParaRPr/>
            </a:p>
          </p:txBody>
        </p:sp>
        <p:sp>
          <p:nvSpPr>
            <p:cNvPr id="4" name="object 4"/>
            <p:cNvSpPr/>
            <p:nvPr/>
          </p:nvSpPr>
          <p:spPr>
            <a:xfrm>
              <a:off x="13496715" y="2828355"/>
              <a:ext cx="190454" cy="190493"/>
            </a:xfrm>
            <a:prstGeom prst="rect">
              <a:avLst/>
            </a:prstGeom>
            <a:blipFill>
              <a:blip r:embed="rId2" cstate="print"/>
              <a:stretch>
                <a:fillRect/>
              </a:stretch>
            </a:blipFill>
          </p:spPr>
          <p:txBody>
            <a:bodyPr wrap="square" lIns="0" tIns="0" rIns="0" bIns="0" rtlCol="0"/>
            <a:lstStyle/>
            <a:p>
              <a:endParaRPr/>
            </a:p>
          </p:txBody>
        </p:sp>
      </p:grpSp>
      <p:grpSp>
        <p:nvGrpSpPr>
          <p:cNvPr id="5" name="object 5"/>
          <p:cNvGrpSpPr/>
          <p:nvPr/>
        </p:nvGrpSpPr>
        <p:grpSpPr>
          <a:xfrm>
            <a:off x="3222391" y="4515124"/>
            <a:ext cx="3361353" cy="2603533"/>
            <a:chOff x="3862025" y="5072058"/>
            <a:chExt cx="3361353" cy="2603533"/>
          </a:xfrm>
        </p:grpSpPr>
        <p:sp>
          <p:nvSpPr>
            <p:cNvPr id="16" name="object 16"/>
            <p:cNvSpPr/>
            <p:nvPr/>
          </p:nvSpPr>
          <p:spPr>
            <a:xfrm>
              <a:off x="4052476" y="5167304"/>
              <a:ext cx="3024505" cy="0"/>
            </a:xfrm>
            <a:custGeom>
              <a:avLst/>
              <a:gdLst/>
              <a:ahLst/>
              <a:cxnLst/>
              <a:rect l="l" t="t" r="r" b="b"/>
              <a:pathLst>
                <a:path w="3024504">
                  <a:moveTo>
                    <a:pt x="0" y="0"/>
                  </a:moveTo>
                  <a:lnTo>
                    <a:pt x="3024369" y="0"/>
                  </a:lnTo>
                </a:path>
              </a:pathLst>
            </a:custGeom>
            <a:ln w="47625">
              <a:solidFill>
                <a:srgbClr val="000000"/>
              </a:solidFill>
            </a:ln>
          </p:spPr>
          <p:txBody>
            <a:bodyPr wrap="square" lIns="0" tIns="0" rIns="0" bIns="0" rtlCol="0"/>
            <a:lstStyle/>
            <a:p>
              <a:endParaRPr/>
            </a:p>
          </p:txBody>
        </p:sp>
        <p:sp>
          <p:nvSpPr>
            <p:cNvPr id="17" name="object 17"/>
            <p:cNvSpPr/>
            <p:nvPr/>
          </p:nvSpPr>
          <p:spPr>
            <a:xfrm>
              <a:off x="3862025" y="5072058"/>
              <a:ext cx="190454" cy="190493"/>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246623" y="7580345"/>
              <a:ext cx="1976755" cy="0"/>
            </a:xfrm>
            <a:custGeom>
              <a:avLst/>
              <a:gdLst/>
              <a:ahLst/>
              <a:cxnLst/>
              <a:rect l="l" t="t" r="r" b="b"/>
              <a:pathLst>
                <a:path w="1976754">
                  <a:moveTo>
                    <a:pt x="0" y="0"/>
                  </a:moveTo>
                  <a:lnTo>
                    <a:pt x="1976563" y="0"/>
                  </a:lnTo>
                </a:path>
              </a:pathLst>
            </a:custGeom>
            <a:ln w="47625">
              <a:solidFill>
                <a:srgbClr val="000000"/>
              </a:solidFill>
            </a:ln>
          </p:spPr>
          <p:txBody>
            <a:bodyPr wrap="square" lIns="0" tIns="0" rIns="0" bIns="0" rtlCol="0"/>
            <a:lstStyle/>
            <a:p>
              <a:endParaRPr/>
            </a:p>
          </p:txBody>
        </p:sp>
        <p:sp>
          <p:nvSpPr>
            <p:cNvPr id="19" name="object 19"/>
            <p:cNvSpPr/>
            <p:nvPr/>
          </p:nvSpPr>
          <p:spPr>
            <a:xfrm>
              <a:off x="5056171" y="7485098"/>
              <a:ext cx="190455" cy="190493"/>
            </a:xfrm>
            <a:prstGeom prst="rect">
              <a:avLst/>
            </a:prstGeom>
            <a:blipFill>
              <a:blip r:embed="rId4" cstate="print"/>
              <a:stretch>
                <a:fillRect/>
              </a:stretch>
            </a:blipFill>
          </p:spPr>
          <p:txBody>
            <a:bodyPr wrap="square" lIns="0" tIns="0" rIns="0" bIns="0" rtlCol="0"/>
            <a:lstStyle/>
            <a:p>
              <a:endParaRPr/>
            </a:p>
          </p:txBody>
        </p:sp>
      </p:grpSp>
      <p:sp>
        <p:nvSpPr>
          <p:cNvPr id="23" name="object 23"/>
          <p:cNvSpPr txBox="1"/>
          <p:nvPr/>
        </p:nvSpPr>
        <p:spPr>
          <a:xfrm>
            <a:off x="197888" y="4152900"/>
            <a:ext cx="3214954" cy="1362552"/>
          </a:xfrm>
          <a:prstGeom prst="rect">
            <a:avLst/>
          </a:prstGeom>
        </p:spPr>
        <p:txBody>
          <a:bodyPr vert="horz" wrap="square" lIns="0" tIns="104775" rIns="0" bIns="0" rtlCol="0">
            <a:spAutoFit/>
          </a:bodyPr>
          <a:lstStyle/>
          <a:p>
            <a:pPr marL="12700">
              <a:lnSpc>
                <a:spcPct val="100000"/>
              </a:lnSpc>
              <a:spcBef>
                <a:spcPts val="825"/>
              </a:spcBef>
            </a:pPr>
            <a:r>
              <a:rPr sz="3750" b="1" spc="254">
                <a:latin typeface="Century Gothic" panose="020B0502020202020204" pitchFamily="34" charset="0"/>
                <a:cs typeface="Arial"/>
              </a:rPr>
              <a:t>Strategy</a:t>
            </a:r>
            <a:r>
              <a:rPr sz="3750" b="1" spc="-25">
                <a:latin typeface="Century Gothic" panose="020B0502020202020204" pitchFamily="34" charset="0"/>
                <a:cs typeface="Arial"/>
              </a:rPr>
              <a:t> </a:t>
            </a:r>
            <a:r>
              <a:rPr sz="3750" b="1" spc="-525">
                <a:latin typeface="Century Gothic" panose="020B0502020202020204" pitchFamily="34" charset="0"/>
                <a:cs typeface="Arial"/>
              </a:rPr>
              <a:t>1</a:t>
            </a:r>
            <a:endParaRPr lang="en-US" sz="3750" b="1" spc="-525">
              <a:latin typeface="Century Gothic" panose="020B0502020202020204" pitchFamily="34" charset="0"/>
              <a:cs typeface="Arial"/>
            </a:endParaRPr>
          </a:p>
          <a:p>
            <a:pPr marL="12700">
              <a:lnSpc>
                <a:spcPct val="100000"/>
              </a:lnSpc>
              <a:spcBef>
                <a:spcPts val="825"/>
              </a:spcBef>
            </a:pPr>
            <a:r>
              <a:rPr lang="en-US" sz="3750">
                <a:latin typeface="Century Gothic" panose="020B0502020202020204" pitchFamily="34" charset="0"/>
                <a:cs typeface="Arial"/>
              </a:rPr>
              <a:t>advertising</a:t>
            </a:r>
            <a:endParaRPr sz="3750">
              <a:latin typeface="Century Gothic" panose="020B0502020202020204" pitchFamily="34" charset="0"/>
              <a:cs typeface="Arial"/>
            </a:endParaRPr>
          </a:p>
        </p:txBody>
      </p:sp>
      <p:sp>
        <p:nvSpPr>
          <p:cNvPr id="24" name="object 24"/>
          <p:cNvSpPr txBox="1"/>
          <p:nvPr/>
        </p:nvSpPr>
        <p:spPr>
          <a:xfrm>
            <a:off x="1128738" y="6649975"/>
            <a:ext cx="3478251" cy="1362552"/>
          </a:xfrm>
          <a:prstGeom prst="rect">
            <a:avLst/>
          </a:prstGeom>
        </p:spPr>
        <p:txBody>
          <a:bodyPr vert="horz" wrap="square" lIns="0" tIns="104775" rIns="0" bIns="0" rtlCol="0">
            <a:spAutoFit/>
          </a:bodyPr>
          <a:lstStyle/>
          <a:p>
            <a:pPr marL="12700">
              <a:lnSpc>
                <a:spcPct val="100000"/>
              </a:lnSpc>
              <a:spcBef>
                <a:spcPts val="825"/>
              </a:spcBef>
            </a:pPr>
            <a:r>
              <a:rPr sz="3750" b="1" spc="254">
                <a:latin typeface="Century Gothic" panose="020B0502020202020204" pitchFamily="34" charset="0"/>
                <a:cs typeface="Arial"/>
              </a:rPr>
              <a:t>Strategy</a:t>
            </a:r>
            <a:r>
              <a:rPr sz="3750" b="1" spc="-25">
                <a:latin typeface="Century Gothic" panose="020B0502020202020204" pitchFamily="34" charset="0"/>
                <a:cs typeface="Arial"/>
              </a:rPr>
              <a:t> </a:t>
            </a:r>
            <a:r>
              <a:rPr sz="3750" b="1" spc="760">
                <a:latin typeface="Century Gothic" panose="020B0502020202020204" pitchFamily="34" charset="0"/>
                <a:cs typeface="Arial"/>
              </a:rPr>
              <a:t>2</a:t>
            </a:r>
            <a:endParaRPr lang="en-US" sz="3750" b="1" spc="760">
              <a:latin typeface="Century Gothic" panose="020B0502020202020204" pitchFamily="34" charset="0"/>
              <a:cs typeface="Arial"/>
            </a:endParaRPr>
          </a:p>
          <a:p>
            <a:pPr marL="12700">
              <a:lnSpc>
                <a:spcPct val="100000"/>
              </a:lnSpc>
              <a:spcBef>
                <a:spcPts val="825"/>
              </a:spcBef>
            </a:pPr>
            <a:r>
              <a:rPr lang="en-US" sz="3750" spc="760">
                <a:latin typeface="Century Gothic" panose="020B0502020202020204" pitchFamily="34" charset="0"/>
                <a:cs typeface="Arial"/>
              </a:rPr>
              <a:t>influencer</a:t>
            </a:r>
            <a:endParaRPr sz="3750">
              <a:latin typeface="Century Gothic" panose="020B0502020202020204" pitchFamily="34" charset="0"/>
              <a:cs typeface="Arial"/>
            </a:endParaRPr>
          </a:p>
        </p:txBody>
      </p:sp>
      <p:sp>
        <p:nvSpPr>
          <p:cNvPr id="25" name="object 25"/>
          <p:cNvSpPr txBox="1">
            <a:spLocks noGrp="1"/>
          </p:cNvSpPr>
          <p:nvPr>
            <p:ph type="title"/>
          </p:nvPr>
        </p:nvSpPr>
        <p:spPr>
          <a:xfrm>
            <a:off x="13855181" y="5814539"/>
            <a:ext cx="4002838" cy="1259960"/>
          </a:xfrm>
          <a:prstGeom prst="rect">
            <a:avLst/>
          </a:prstGeom>
        </p:spPr>
        <p:txBody>
          <a:bodyPr vert="horz" wrap="square" lIns="0" tIns="104775" rIns="0" bIns="0" rtlCol="0">
            <a:spAutoFit/>
          </a:bodyPr>
          <a:lstStyle/>
          <a:p>
            <a:pPr marL="12700">
              <a:lnSpc>
                <a:spcPct val="100000"/>
              </a:lnSpc>
              <a:spcBef>
                <a:spcPts val="825"/>
              </a:spcBef>
            </a:pPr>
            <a:r>
              <a:rPr sz="3750" spc="254">
                <a:latin typeface="Century Gothic" panose="020B0502020202020204" pitchFamily="34" charset="0"/>
              </a:rPr>
              <a:t>Strategy</a:t>
            </a:r>
            <a:r>
              <a:rPr sz="3750" spc="-25">
                <a:latin typeface="Century Gothic" panose="020B0502020202020204" pitchFamily="34" charset="0"/>
              </a:rPr>
              <a:t> </a:t>
            </a:r>
            <a:r>
              <a:rPr sz="3750" spc="425">
                <a:latin typeface="Century Gothic" panose="020B0502020202020204" pitchFamily="34" charset="0"/>
              </a:rPr>
              <a:t>3</a:t>
            </a:r>
            <a:br>
              <a:rPr lang="en-US" sz="3750" spc="425">
                <a:latin typeface="Century Gothic" panose="020B0502020202020204" pitchFamily="34" charset="0"/>
              </a:rPr>
            </a:br>
            <a:r>
              <a:rPr lang="en-US" sz="3750" b="0" spc="425">
                <a:latin typeface="Century Gothic" panose="020B0502020202020204" pitchFamily="34" charset="0"/>
              </a:rPr>
              <a:t>crowdfunding</a:t>
            </a:r>
            <a:endParaRPr sz="3750" b="0">
              <a:latin typeface="Century Gothic" panose="020B0502020202020204" pitchFamily="34" charset="0"/>
            </a:endParaRPr>
          </a:p>
        </p:txBody>
      </p:sp>
      <p:pic>
        <p:nvPicPr>
          <p:cNvPr id="7" name="Picture 6" descr="A picture containing van&#10;&#10;Description automatically generated">
            <a:extLst>
              <a:ext uri="{FF2B5EF4-FFF2-40B4-BE49-F238E27FC236}">
                <a16:creationId xmlns:a16="http://schemas.microsoft.com/office/drawing/2014/main" id="{4E48171B-F250-D4DA-7A13-77AAA7597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924300"/>
            <a:ext cx="4876800" cy="487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object 23">
            <a:extLst>
              <a:ext uri="{FF2B5EF4-FFF2-40B4-BE49-F238E27FC236}">
                <a16:creationId xmlns:a16="http://schemas.microsoft.com/office/drawing/2014/main" id="{1E2B2A38-B869-F644-C14A-6802668AA583}"/>
              </a:ext>
            </a:extLst>
          </p:cNvPr>
          <p:cNvSpPr txBox="1"/>
          <p:nvPr/>
        </p:nvSpPr>
        <p:spPr>
          <a:xfrm>
            <a:off x="3728425" y="1075060"/>
            <a:ext cx="11516257" cy="1213794"/>
          </a:xfrm>
          <a:prstGeom prst="rect">
            <a:avLst/>
          </a:prstGeom>
        </p:spPr>
        <p:txBody>
          <a:bodyPr vert="horz" wrap="square" lIns="0" tIns="104775" rIns="0" bIns="0" rtlCol="0">
            <a:spAutoFit/>
          </a:bodyPr>
          <a:lstStyle/>
          <a:p>
            <a:pPr marL="12700">
              <a:lnSpc>
                <a:spcPct val="100000"/>
              </a:lnSpc>
              <a:spcBef>
                <a:spcPts val="825"/>
              </a:spcBef>
            </a:pPr>
            <a:r>
              <a:rPr lang="en-US" sz="7200" b="1" spc="254">
                <a:latin typeface="Century Gothic" panose="020B0502020202020204" pitchFamily="34" charset="0"/>
                <a:cs typeface="Arial"/>
              </a:rPr>
              <a:t>Marketing &amp; Investors</a:t>
            </a:r>
            <a:endParaRPr sz="7200">
              <a:latin typeface="Century Gothic" panose="020B0502020202020204" pitchFamily="34" charset="0"/>
              <a:cs typeface="Arial"/>
            </a:endParaRPr>
          </a:p>
        </p:txBody>
      </p:sp>
      <p:pic>
        <p:nvPicPr>
          <p:cNvPr id="1026" name="Picture 2" descr="10 things I wish I knew before I launched my Kickstarter campaign">
            <a:extLst>
              <a:ext uri="{FF2B5EF4-FFF2-40B4-BE49-F238E27FC236}">
                <a16:creationId xmlns:a16="http://schemas.microsoft.com/office/drawing/2014/main" id="{62C16C65-FF14-E90F-0875-E3ADD74123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55181" y="7118657"/>
            <a:ext cx="3483668" cy="1691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guide lk - YouTube">
            <a:extLst>
              <a:ext uri="{FF2B5EF4-FFF2-40B4-BE49-F238E27FC236}">
                <a16:creationId xmlns:a16="http://schemas.microsoft.com/office/drawing/2014/main" id="{5E5FAD54-8020-442A-C2B0-4FE5AAA0C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8735" y="8012527"/>
            <a:ext cx="1720646" cy="17206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066800" y="3812687"/>
            <a:ext cx="12115800" cy="2661626"/>
          </a:xfrm>
          <a:prstGeom prst="rect">
            <a:avLst/>
          </a:prstGeom>
        </p:spPr>
        <p:txBody>
          <a:bodyPr vert="horz" wrap="square" lIns="0" tIns="136525" rIns="0" bIns="0" rtlCol="0" anchor="t">
            <a:spAutoFit/>
          </a:bodyPr>
          <a:lstStyle/>
          <a:p>
            <a:pPr marL="12700">
              <a:spcBef>
                <a:spcPts val="1075"/>
              </a:spcBef>
            </a:pPr>
            <a:r>
              <a:rPr lang="en-US" sz="8200" b="1" spc="745">
                <a:latin typeface="Century Gothic" panose="020B0502020202020204" pitchFamily="34" charset="0"/>
                <a:cs typeface="Arial"/>
              </a:rPr>
              <a:t>Scalability &amp; Application </a:t>
            </a:r>
            <a:r>
              <a:rPr lang="en-US" sz="8200" b="1" spc="235">
                <a:latin typeface="Century Gothic" panose="020B0502020202020204" pitchFamily="34" charset="0"/>
                <a:cs typeface="Arial"/>
              </a:rPr>
              <a:t>Analysis</a:t>
            </a:r>
            <a:endParaRPr lang="en-US" sz="8200">
              <a:latin typeface="Century Gothic" panose="020B0502020202020204" pitchFamily="34" charset="0"/>
              <a:cs typeface="Arial"/>
            </a:endParaRPr>
          </a:p>
        </p:txBody>
      </p:sp>
      <p:pic>
        <p:nvPicPr>
          <p:cNvPr id="11" name="Picture 10" descr="Jogging Dude">
            <a:extLst>
              <a:ext uri="{FF2B5EF4-FFF2-40B4-BE49-F238E27FC236}">
                <a16:creationId xmlns:a16="http://schemas.microsoft.com/office/drawing/2014/main" id="{8327BE7F-7ECC-CC55-024F-FBCBA8F1C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200" y="3048000"/>
            <a:ext cx="4191000" cy="4191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6925516" y="5006357"/>
            <a:ext cx="2142490" cy="3124200"/>
            <a:chOff x="6953890" y="4834097"/>
            <a:chExt cx="2142490" cy="3124200"/>
          </a:xfrm>
        </p:grpSpPr>
        <p:sp>
          <p:nvSpPr>
            <p:cNvPr id="9" name="object 9"/>
            <p:cNvSpPr/>
            <p:nvPr/>
          </p:nvSpPr>
          <p:spPr>
            <a:xfrm>
              <a:off x="6953890" y="4834097"/>
              <a:ext cx="2142490" cy="3124200"/>
            </a:xfrm>
            <a:custGeom>
              <a:avLst/>
              <a:gdLst/>
              <a:ahLst/>
              <a:cxnLst/>
              <a:rect l="l" t="t" r="r" b="b"/>
              <a:pathLst>
                <a:path w="2142490" h="3124200">
                  <a:moveTo>
                    <a:pt x="1071563" y="3124026"/>
                  </a:moveTo>
                  <a:lnTo>
                    <a:pt x="1018959" y="3122576"/>
                  </a:lnTo>
                  <a:lnTo>
                    <a:pt x="966375" y="3118361"/>
                  </a:lnTo>
                  <a:lnTo>
                    <a:pt x="914115" y="3111583"/>
                  </a:lnTo>
                  <a:lnTo>
                    <a:pt x="862482" y="3102444"/>
                  </a:lnTo>
                  <a:lnTo>
                    <a:pt x="811778" y="3091146"/>
                  </a:lnTo>
                  <a:lnTo>
                    <a:pt x="762308" y="3077890"/>
                  </a:lnTo>
                  <a:lnTo>
                    <a:pt x="714375" y="3062878"/>
                  </a:lnTo>
                  <a:lnTo>
                    <a:pt x="669012" y="3045851"/>
                  </a:lnTo>
                  <a:lnTo>
                    <a:pt x="624662" y="3026855"/>
                  </a:lnTo>
                  <a:lnTo>
                    <a:pt x="581379" y="3005943"/>
                  </a:lnTo>
                  <a:lnTo>
                    <a:pt x="539216" y="2983168"/>
                  </a:lnTo>
                  <a:lnTo>
                    <a:pt x="498225" y="2958583"/>
                  </a:lnTo>
                  <a:lnTo>
                    <a:pt x="458459" y="2932242"/>
                  </a:lnTo>
                  <a:lnTo>
                    <a:pt x="419971" y="2904197"/>
                  </a:lnTo>
                  <a:lnTo>
                    <a:pt x="382814" y="2874502"/>
                  </a:lnTo>
                  <a:lnTo>
                    <a:pt x="347041" y="2843210"/>
                  </a:lnTo>
                  <a:lnTo>
                    <a:pt x="312704" y="2810374"/>
                  </a:lnTo>
                  <a:lnTo>
                    <a:pt x="279857" y="2776048"/>
                  </a:lnTo>
                  <a:lnTo>
                    <a:pt x="248552" y="2740284"/>
                  </a:lnTo>
                  <a:lnTo>
                    <a:pt x="218842" y="2703137"/>
                  </a:lnTo>
                  <a:lnTo>
                    <a:pt x="190781" y="2664658"/>
                  </a:lnTo>
                  <a:lnTo>
                    <a:pt x="164420" y="2624901"/>
                  </a:lnTo>
                  <a:lnTo>
                    <a:pt x="139813" y="2583921"/>
                  </a:lnTo>
                  <a:lnTo>
                    <a:pt x="117013" y="2541768"/>
                  </a:lnTo>
                  <a:lnTo>
                    <a:pt x="96072" y="2498498"/>
                  </a:lnTo>
                  <a:lnTo>
                    <a:pt x="77043" y="2454162"/>
                  </a:lnTo>
                  <a:lnTo>
                    <a:pt x="59979" y="2408815"/>
                  </a:lnTo>
                  <a:lnTo>
                    <a:pt x="44934" y="2362510"/>
                  </a:lnTo>
                  <a:lnTo>
                    <a:pt x="31959" y="2315299"/>
                  </a:lnTo>
                  <a:lnTo>
                    <a:pt x="21109" y="2267236"/>
                  </a:lnTo>
                  <a:lnTo>
                    <a:pt x="12434" y="2218374"/>
                  </a:lnTo>
                  <a:lnTo>
                    <a:pt x="5989" y="2168767"/>
                  </a:lnTo>
                  <a:lnTo>
                    <a:pt x="1827" y="2118467"/>
                  </a:lnTo>
                  <a:lnTo>
                    <a:pt x="0" y="2067527"/>
                  </a:lnTo>
                  <a:lnTo>
                    <a:pt x="0" y="0"/>
                  </a:lnTo>
                  <a:lnTo>
                    <a:pt x="2141971" y="0"/>
                  </a:lnTo>
                  <a:lnTo>
                    <a:pt x="2141971" y="2069073"/>
                  </a:lnTo>
                  <a:lnTo>
                    <a:pt x="2140125" y="2119600"/>
                  </a:lnTo>
                  <a:lnTo>
                    <a:pt x="2135910" y="2169520"/>
                  </a:lnTo>
                  <a:lnTo>
                    <a:pt x="2129384" y="2218778"/>
                  </a:lnTo>
                  <a:lnTo>
                    <a:pt x="2120603" y="2267322"/>
                  </a:lnTo>
                  <a:lnTo>
                    <a:pt x="2109623" y="2315098"/>
                  </a:lnTo>
                  <a:lnTo>
                    <a:pt x="2096504" y="2362054"/>
                  </a:lnTo>
                  <a:lnTo>
                    <a:pt x="2081300" y="2408135"/>
                  </a:lnTo>
                  <a:lnTo>
                    <a:pt x="2064070" y="2453288"/>
                  </a:lnTo>
                  <a:lnTo>
                    <a:pt x="2044871" y="2497460"/>
                  </a:lnTo>
                  <a:lnTo>
                    <a:pt x="2023760" y="2540598"/>
                  </a:lnTo>
                  <a:lnTo>
                    <a:pt x="2000793" y="2582649"/>
                  </a:lnTo>
                  <a:lnTo>
                    <a:pt x="1976028" y="2623559"/>
                  </a:lnTo>
                  <a:lnTo>
                    <a:pt x="1949522" y="2663274"/>
                  </a:lnTo>
                  <a:lnTo>
                    <a:pt x="1921332" y="2701742"/>
                  </a:lnTo>
                  <a:lnTo>
                    <a:pt x="1891516" y="2738909"/>
                  </a:lnTo>
                  <a:lnTo>
                    <a:pt x="1860129" y="2774721"/>
                  </a:lnTo>
                  <a:lnTo>
                    <a:pt x="1827230" y="2809126"/>
                  </a:lnTo>
                  <a:lnTo>
                    <a:pt x="1792875" y="2842071"/>
                  </a:lnTo>
                  <a:lnTo>
                    <a:pt x="1757121" y="2873501"/>
                  </a:lnTo>
                  <a:lnTo>
                    <a:pt x="1720026" y="2903363"/>
                  </a:lnTo>
                  <a:lnTo>
                    <a:pt x="1681647" y="2931605"/>
                  </a:lnTo>
                  <a:lnTo>
                    <a:pt x="1642040" y="2958173"/>
                  </a:lnTo>
                  <a:lnTo>
                    <a:pt x="1601263" y="2983013"/>
                  </a:lnTo>
                  <a:lnTo>
                    <a:pt x="1559373" y="3006072"/>
                  </a:lnTo>
                  <a:lnTo>
                    <a:pt x="1516427" y="3027297"/>
                  </a:lnTo>
                  <a:lnTo>
                    <a:pt x="1472482" y="3046635"/>
                  </a:lnTo>
                  <a:lnTo>
                    <a:pt x="1427595" y="3064031"/>
                  </a:lnTo>
                  <a:lnTo>
                    <a:pt x="1425283" y="3065185"/>
                  </a:lnTo>
                  <a:lnTo>
                    <a:pt x="1422971" y="3065185"/>
                  </a:lnTo>
                  <a:lnTo>
                    <a:pt x="1420659" y="3066339"/>
                  </a:lnTo>
                  <a:lnTo>
                    <a:pt x="1373539" y="3081159"/>
                  </a:lnTo>
                  <a:lnTo>
                    <a:pt x="1325366" y="3093921"/>
                  </a:lnTo>
                  <a:lnTo>
                    <a:pt x="1276223" y="3104543"/>
                  </a:lnTo>
                  <a:lnTo>
                    <a:pt x="1226191" y="3112946"/>
                  </a:lnTo>
                  <a:lnTo>
                    <a:pt x="1175349" y="3119047"/>
                  </a:lnTo>
                  <a:lnTo>
                    <a:pt x="1123780" y="3122768"/>
                  </a:lnTo>
                  <a:lnTo>
                    <a:pt x="1071563" y="3124026"/>
                  </a:lnTo>
                  <a:close/>
                </a:path>
              </a:pathLst>
            </a:custGeom>
            <a:solidFill>
              <a:srgbClr val="F14A16"/>
            </a:solidFill>
          </p:spPr>
          <p:txBody>
            <a:bodyPr wrap="square" lIns="0" tIns="0" rIns="0" bIns="0" rtlCol="0"/>
            <a:lstStyle/>
            <a:p>
              <a:endParaRPr/>
            </a:p>
          </p:txBody>
        </p:sp>
        <p:sp>
          <p:nvSpPr>
            <p:cNvPr id="10" name="object 10"/>
            <p:cNvSpPr/>
            <p:nvPr/>
          </p:nvSpPr>
          <p:spPr>
            <a:xfrm>
              <a:off x="7189226" y="5972738"/>
              <a:ext cx="1666875" cy="1666875"/>
            </a:xfrm>
            <a:custGeom>
              <a:avLst/>
              <a:gdLst/>
              <a:ahLst/>
              <a:cxnLst/>
              <a:rect l="l" t="t" r="r" b="b"/>
              <a:pathLst>
                <a:path w="1666875" h="1666875">
                  <a:moveTo>
                    <a:pt x="833437" y="1666874"/>
                  </a:moveTo>
                  <a:lnTo>
                    <a:pt x="786143" y="1665555"/>
                  </a:lnTo>
                  <a:lnTo>
                    <a:pt x="739541" y="1661644"/>
                  </a:lnTo>
                  <a:lnTo>
                    <a:pt x="693702" y="1655211"/>
                  </a:lnTo>
                  <a:lnTo>
                    <a:pt x="648695" y="1646328"/>
                  </a:lnTo>
                  <a:lnTo>
                    <a:pt x="604592" y="1635063"/>
                  </a:lnTo>
                  <a:lnTo>
                    <a:pt x="561462" y="1621489"/>
                  </a:lnTo>
                  <a:lnTo>
                    <a:pt x="519376" y="1605674"/>
                  </a:lnTo>
                  <a:lnTo>
                    <a:pt x="478404" y="1587690"/>
                  </a:lnTo>
                  <a:lnTo>
                    <a:pt x="438617" y="1567606"/>
                  </a:lnTo>
                  <a:lnTo>
                    <a:pt x="400085" y="1545494"/>
                  </a:lnTo>
                  <a:lnTo>
                    <a:pt x="362878" y="1521423"/>
                  </a:lnTo>
                  <a:lnTo>
                    <a:pt x="327067" y="1495463"/>
                  </a:lnTo>
                  <a:lnTo>
                    <a:pt x="292723" y="1467686"/>
                  </a:lnTo>
                  <a:lnTo>
                    <a:pt x="259914" y="1438162"/>
                  </a:lnTo>
                  <a:lnTo>
                    <a:pt x="228712" y="1406960"/>
                  </a:lnTo>
                  <a:lnTo>
                    <a:pt x="199188" y="1374151"/>
                  </a:lnTo>
                  <a:lnTo>
                    <a:pt x="171411" y="1339806"/>
                  </a:lnTo>
                  <a:lnTo>
                    <a:pt x="145451" y="1303995"/>
                  </a:lnTo>
                  <a:lnTo>
                    <a:pt x="121380" y="1266789"/>
                  </a:lnTo>
                  <a:lnTo>
                    <a:pt x="99268" y="1228257"/>
                  </a:lnTo>
                  <a:lnTo>
                    <a:pt x="79184" y="1188470"/>
                  </a:lnTo>
                  <a:lnTo>
                    <a:pt x="61200" y="1147498"/>
                  </a:lnTo>
                  <a:lnTo>
                    <a:pt x="45385" y="1105412"/>
                  </a:lnTo>
                  <a:lnTo>
                    <a:pt x="31810" y="1062282"/>
                  </a:lnTo>
                  <a:lnTo>
                    <a:pt x="20546" y="1018179"/>
                  </a:lnTo>
                  <a:lnTo>
                    <a:pt x="11663" y="973172"/>
                  </a:lnTo>
                  <a:lnTo>
                    <a:pt x="5230" y="927333"/>
                  </a:lnTo>
                  <a:lnTo>
                    <a:pt x="1319" y="880731"/>
                  </a:lnTo>
                  <a:lnTo>
                    <a:pt x="0" y="833437"/>
                  </a:lnTo>
                  <a:lnTo>
                    <a:pt x="1319" y="786143"/>
                  </a:lnTo>
                  <a:lnTo>
                    <a:pt x="5230" y="739541"/>
                  </a:lnTo>
                  <a:lnTo>
                    <a:pt x="11663" y="693702"/>
                  </a:lnTo>
                  <a:lnTo>
                    <a:pt x="20546" y="648695"/>
                  </a:lnTo>
                  <a:lnTo>
                    <a:pt x="31810" y="604592"/>
                  </a:lnTo>
                  <a:lnTo>
                    <a:pt x="45385" y="561462"/>
                  </a:lnTo>
                  <a:lnTo>
                    <a:pt x="61200" y="519376"/>
                  </a:lnTo>
                  <a:lnTo>
                    <a:pt x="79184" y="478404"/>
                  </a:lnTo>
                  <a:lnTo>
                    <a:pt x="99268" y="438617"/>
                  </a:lnTo>
                  <a:lnTo>
                    <a:pt x="121380" y="400085"/>
                  </a:lnTo>
                  <a:lnTo>
                    <a:pt x="145451" y="362878"/>
                  </a:lnTo>
                  <a:lnTo>
                    <a:pt x="171411" y="327067"/>
                  </a:lnTo>
                  <a:lnTo>
                    <a:pt x="199188" y="292723"/>
                  </a:lnTo>
                  <a:lnTo>
                    <a:pt x="228712" y="259914"/>
                  </a:lnTo>
                  <a:lnTo>
                    <a:pt x="259914" y="228712"/>
                  </a:lnTo>
                  <a:lnTo>
                    <a:pt x="292723" y="199188"/>
                  </a:lnTo>
                  <a:lnTo>
                    <a:pt x="327067" y="171411"/>
                  </a:lnTo>
                  <a:lnTo>
                    <a:pt x="362878" y="145451"/>
                  </a:lnTo>
                  <a:lnTo>
                    <a:pt x="400085" y="121380"/>
                  </a:lnTo>
                  <a:lnTo>
                    <a:pt x="438617" y="99268"/>
                  </a:lnTo>
                  <a:lnTo>
                    <a:pt x="478404" y="79184"/>
                  </a:lnTo>
                  <a:lnTo>
                    <a:pt x="519376" y="61200"/>
                  </a:lnTo>
                  <a:lnTo>
                    <a:pt x="561462" y="45385"/>
                  </a:lnTo>
                  <a:lnTo>
                    <a:pt x="604592" y="31810"/>
                  </a:lnTo>
                  <a:lnTo>
                    <a:pt x="648695" y="20546"/>
                  </a:lnTo>
                  <a:lnTo>
                    <a:pt x="693702" y="11663"/>
                  </a:lnTo>
                  <a:lnTo>
                    <a:pt x="739541" y="5230"/>
                  </a:lnTo>
                  <a:lnTo>
                    <a:pt x="786143" y="1319"/>
                  </a:lnTo>
                  <a:lnTo>
                    <a:pt x="833437" y="0"/>
                  </a:lnTo>
                  <a:lnTo>
                    <a:pt x="880731" y="1319"/>
                  </a:lnTo>
                  <a:lnTo>
                    <a:pt x="927333" y="5230"/>
                  </a:lnTo>
                  <a:lnTo>
                    <a:pt x="973172" y="11663"/>
                  </a:lnTo>
                  <a:lnTo>
                    <a:pt x="1018179" y="20546"/>
                  </a:lnTo>
                  <a:lnTo>
                    <a:pt x="1062282" y="31810"/>
                  </a:lnTo>
                  <a:lnTo>
                    <a:pt x="1105412" y="45385"/>
                  </a:lnTo>
                  <a:lnTo>
                    <a:pt x="1147498" y="61200"/>
                  </a:lnTo>
                  <a:lnTo>
                    <a:pt x="1188470" y="79184"/>
                  </a:lnTo>
                  <a:lnTo>
                    <a:pt x="1228257" y="99268"/>
                  </a:lnTo>
                  <a:lnTo>
                    <a:pt x="1266789" y="121380"/>
                  </a:lnTo>
                  <a:lnTo>
                    <a:pt x="1303995" y="145451"/>
                  </a:lnTo>
                  <a:lnTo>
                    <a:pt x="1339806" y="171411"/>
                  </a:lnTo>
                  <a:lnTo>
                    <a:pt x="1374151" y="199188"/>
                  </a:lnTo>
                  <a:lnTo>
                    <a:pt x="1406960" y="228712"/>
                  </a:lnTo>
                  <a:lnTo>
                    <a:pt x="1438162" y="259914"/>
                  </a:lnTo>
                  <a:lnTo>
                    <a:pt x="1467686" y="292723"/>
                  </a:lnTo>
                  <a:lnTo>
                    <a:pt x="1495463" y="327067"/>
                  </a:lnTo>
                  <a:lnTo>
                    <a:pt x="1521423" y="362878"/>
                  </a:lnTo>
                  <a:lnTo>
                    <a:pt x="1545494" y="400085"/>
                  </a:lnTo>
                  <a:lnTo>
                    <a:pt x="1567606" y="438617"/>
                  </a:lnTo>
                  <a:lnTo>
                    <a:pt x="1587690" y="478404"/>
                  </a:lnTo>
                  <a:lnTo>
                    <a:pt x="1605674" y="519376"/>
                  </a:lnTo>
                  <a:lnTo>
                    <a:pt x="1621489" y="561462"/>
                  </a:lnTo>
                  <a:lnTo>
                    <a:pt x="1635063" y="604592"/>
                  </a:lnTo>
                  <a:lnTo>
                    <a:pt x="1646328" y="648695"/>
                  </a:lnTo>
                  <a:lnTo>
                    <a:pt x="1655211" y="693702"/>
                  </a:lnTo>
                  <a:lnTo>
                    <a:pt x="1661644" y="739541"/>
                  </a:lnTo>
                  <a:lnTo>
                    <a:pt x="1665555" y="786143"/>
                  </a:lnTo>
                  <a:lnTo>
                    <a:pt x="1666874" y="833437"/>
                  </a:lnTo>
                  <a:lnTo>
                    <a:pt x="1665555" y="880731"/>
                  </a:lnTo>
                  <a:lnTo>
                    <a:pt x="1661644" y="927333"/>
                  </a:lnTo>
                  <a:lnTo>
                    <a:pt x="1655211" y="973172"/>
                  </a:lnTo>
                  <a:lnTo>
                    <a:pt x="1646328" y="1018179"/>
                  </a:lnTo>
                  <a:lnTo>
                    <a:pt x="1635063" y="1062282"/>
                  </a:lnTo>
                  <a:lnTo>
                    <a:pt x="1621489" y="1105412"/>
                  </a:lnTo>
                  <a:lnTo>
                    <a:pt x="1605674" y="1147498"/>
                  </a:lnTo>
                  <a:lnTo>
                    <a:pt x="1587690" y="1188470"/>
                  </a:lnTo>
                  <a:lnTo>
                    <a:pt x="1567606" y="1228257"/>
                  </a:lnTo>
                  <a:lnTo>
                    <a:pt x="1545494" y="1266789"/>
                  </a:lnTo>
                  <a:lnTo>
                    <a:pt x="1521423" y="1303995"/>
                  </a:lnTo>
                  <a:lnTo>
                    <a:pt x="1495463" y="1339806"/>
                  </a:lnTo>
                  <a:lnTo>
                    <a:pt x="1467686" y="1374151"/>
                  </a:lnTo>
                  <a:lnTo>
                    <a:pt x="1438162" y="1406960"/>
                  </a:lnTo>
                  <a:lnTo>
                    <a:pt x="1406960" y="1438162"/>
                  </a:lnTo>
                  <a:lnTo>
                    <a:pt x="1374151" y="1467686"/>
                  </a:lnTo>
                  <a:lnTo>
                    <a:pt x="1339806" y="1495463"/>
                  </a:lnTo>
                  <a:lnTo>
                    <a:pt x="1303995" y="1521423"/>
                  </a:lnTo>
                  <a:lnTo>
                    <a:pt x="1266789" y="1545494"/>
                  </a:lnTo>
                  <a:lnTo>
                    <a:pt x="1228257" y="1567606"/>
                  </a:lnTo>
                  <a:lnTo>
                    <a:pt x="1188470" y="1587690"/>
                  </a:lnTo>
                  <a:lnTo>
                    <a:pt x="1147498" y="1605674"/>
                  </a:lnTo>
                  <a:lnTo>
                    <a:pt x="1105412" y="1621489"/>
                  </a:lnTo>
                  <a:lnTo>
                    <a:pt x="1062282" y="1635063"/>
                  </a:lnTo>
                  <a:lnTo>
                    <a:pt x="1018179" y="1646328"/>
                  </a:lnTo>
                  <a:lnTo>
                    <a:pt x="973172" y="1655211"/>
                  </a:lnTo>
                  <a:lnTo>
                    <a:pt x="927333" y="1661644"/>
                  </a:lnTo>
                  <a:lnTo>
                    <a:pt x="880731" y="1665555"/>
                  </a:lnTo>
                  <a:lnTo>
                    <a:pt x="833437" y="1666874"/>
                  </a:lnTo>
                  <a:close/>
                </a:path>
              </a:pathLst>
            </a:custGeom>
            <a:solidFill>
              <a:srgbClr val="FFFFFF"/>
            </a:solidFill>
          </p:spPr>
          <p:txBody>
            <a:bodyPr wrap="square" lIns="0" tIns="0" rIns="0" bIns="0" rtlCol="0"/>
            <a:lstStyle/>
            <a:p>
              <a:endParaRPr/>
            </a:p>
          </p:txBody>
        </p:sp>
      </p:grpSp>
      <p:grpSp>
        <p:nvGrpSpPr>
          <p:cNvPr id="3" name="object 3"/>
          <p:cNvGrpSpPr/>
          <p:nvPr/>
        </p:nvGrpSpPr>
        <p:grpSpPr>
          <a:xfrm>
            <a:off x="6019800" y="1943100"/>
            <a:ext cx="6248400" cy="5237707"/>
            <a:chOff x="6047981" y="1738440"/>
            <a:chExt cx="6248400" cy="5237707"/>
          </a:xfrm>
        </p:grpSpPr>
        <p:sp>
          <p:nvSpPr>
            <p:cNvPr id="4" name="object 4"/>
            <p:cNvSpPr/>
            <p:nvPr/>
          </p:nvSpPr>
          <p:spPr>
            <a:xfrm>
              <a:off x="9096187" y="1738440"/>
              <a:ext cx="2142490" cy="3095625"/>
            </a:xfrm>
            <a:custGeom>
              <a:avLst/>
              <a:gdLst/>
              <a:ahLst/>
              <a:cxnLst/>
              <a:rect l="l" t="t" r="r" b="b"/>
              <a:pathLst>
                <a:path w="2142490" h="3095625">
                  <a:moveTo>
                    <a:pt x="1070407" y="0"/>
                  </a:moveTo>
                  <a:lnTo>
                    <a:pt x="1123011" y="1453"/>
                  </a:lnTo>
                  <a:lnTo>
                    <a:pt x="1175595" y="5679"/>
                  </a:lnTo>
                  <a:lnTo>
                    <a:pt x="1227855" y="12476"/>
                  </a:lnTo>
                  <a:lnTo>
                    <a:pt x="1279489" y="21641"/>
                  </a:lnTo>
                  <a:lnTo>
                    <a:pt x="1330192" y="32972"/>
                  </a:lnTo>
                  <a:lnTo>
                    <a:pt x="1379662" y="46267"/>
                  </a:lnTo>
                  <a:lnTo>
                    <a:pt x="1427595" y="61323"/>
                  </a:lnTo>
                  <a:lnTo>
                    <a:pt x="1472958" y="78394"/>
                  </a:lnTo>
                  <a:lnTo>
                    <a:pt x="1517308" y="97440"/>
                  </a:lnTo>
                  <a:lnTo>
                    <a:pt x="1560591" y="118407"/>
                  </a:lnTo>
                  <a:lnTo>
                    <a:pt x="1602754" y="141242"/>
                  </a:lnTo>
                  <a:lnTo>
                    <a:pt x="1643746" y="165892"/>
                  </a:lnTo>
                  <a:lnTo>
                    <a:pt x="1683512" y="192302"/>
                  </a:lnTo>
                  <a:lnTo>
                    <a:pt x="1721999" y="220421"/>
                  </a:lnTo>
                  <a:lnTo>
                    <a:pt x="1759156" y="250194"/>
                  </a:lnTo>
                  <a:lnTo>
                    <a:pt x="1794930" y="281568"/>
                  </a:lnTo>
                  <a:lnTo>
                    <a:pt x="1829266" y="314489"/>
                  </a:lnTo>
                  <a:lnTo>
                    <a:pt x="1862113" y="348905"/>
                  </a:lnTo>
                  <a:lnTo>
                    <a:pt x="1893418" y="384762"/>
                  </a:lnTo>
                  <a:lnTo>
                    <a:pt x="1923128" y="422006"/>
                  </a:lnTo>
                  <a:lnTo>
                    <a:pt x="1951190" y="460584"/>
                  </a:lnTo>
                  <a:lnTo>
                    <a:pt x="1977550" y="500443"/>
                  </a:lnTo>
                  <a:lnTo>
                    <a:pt x="2002157" y="541529"/>
                  </a:lnTo>
                  <a:lnTo>
                    <a:pt x="2024958" y="583789"/>
                  </a:lnTo>
                  <a:lnTo>
                    <a:pt x="2045899" y="627169"/>
                  </a:lnTo>
                  <a:lnTo>
                    <a:pt x="2064927" y="671617"/>
                  </a:lnTo>
                  <a:lnTo>
                    <a:pt x="2081991" y="717078"/>
                  </a:lnTo>
                  <a:lnTo>
                    <a:pt x="2097036" y="763499"/>
                  </a:lnTo>
                  <a:lnTo>
                    <a:pt x="2110011" y="810828"/>
                  </a:lnTo>
                  <a:lnTo>
                    <a:pt x="2120862" y="859010"/>
                  </a:lnTo>
                  <a:lnTo>
                    <a:pt x="2129536" y="907992"/>
                  </a:lnTo>
                  <a:lnTo>
                    <a:pt x="2135981" y="957721"/>
                  </a:lnTo>
                  <a:lnTo>
                    <a:pt x="2140144" y="1008144"/>
                  </a:lnTo>
                  <a:lnTo>
                    <a:pt x="2141971" y="1059206"/>
                  </a:lnTo>
                  <a:lnTo>
                    <a:pt x="2141971" y="3095473"/>
                  </a:lnTo>
                  <a:lnTo>
                    <a:pt x="0" y="3095473"/>
                  </a:lnTo>
                  <a:lnTo>
                    <a:pt x="0" y="1057679"/>
                  </a:lnTo>
                  <a:lnTo>
                    <a:pt x="1845" y="1007028"/>
                  </a:lnTo>
                  <a:lnTo>
                    <a:pt x="6060" y="956985"/>
                  </a:lnTo>
                  <a:lnTo>
                    <a:pt x="12586" y="907604"/>
                  </a:lnTo>
                  <a:lnTo>
                    <a:pt x="21368" y="858938"/>
                  </a:lnTo>
                  <a:lnTo>
                    <a:pt x="32347" y="811042"/>
                  </a:lnTo>
                  <a:lnTo>
                    <a:pt x="45467" y="763968"/>
                  </a:lnTo>
                  <a:lnTo>
                    <a:pt x="60670" y="717770"/>
                  </a:lnTo>
                  <a:lnTo>
                    <a:pt x="77900" y="672502"/>
                  </a:lnTo>
                  <a:lnTo>
                    <a:pt x="97099" y="628216"/>
                  </a:lnTo>
                  <a:lnTo>
                    <a:pt x="118211" y="584967"/>
                  </a:lnTo>
                  <a:lnTo>
                    <a:pt x="141177" y="542808"/>
                  </a:lnTo>
                  <a:lnTo>
                    <a:pt x="165942" y="501793"/>
                  </a:lnTo>
                  <a:lnTo>
                    <a:pt x="192448" y="461975"/>
                  </a:lnTo>
                  <a:lnTo>
                    <a:pt x="220638" y="423407"/>
                  </a:lnTo>
                  <a:lnTo>
                    <a:pt x="250455" y="386143"/>
                  </a:lnTo>
                  <a:lnTo>
                    <a:pt x="281841" y="350237"/>
                  </a:lnTo>
                  <a:lnTo>
                    <a:pt x="314741" y="315741"/>
                  </a:lnTo>
                  <a:lnTo>
                    <a:pt x="349096" y="282711"/>
                  </a:lnTo>
                  <a:lnTo>
                    <a:pt x="384849" y="251198"/>
                  </a:lnTo>
                  <a:lnTo>
                    <a:pt x="421944" y="221257"/>
                  </a:lnTo>
                  <a:lnTo>
                    <a:pt x="460324" y="192941"/>
                  </a:lnTo>
                  <a:lnTo>
                    <a:pt x="499930" y="166303"/>
                  </a:lnTo>
                  <a:lnTo>
                    <a:pt x="540707" y="141398"/>
                  </a:lnTo>
                  <a:lnTo>
                    <a:pt x="582597" y="118278"/>
                  </a:lnTo>
                  <a:lnTo>
                    <a:pt x="625543" y="96997"/>
                  </a:lnTo>
                  <a:lnTo>
                    <a:pt x="669488" y="77609"/>
                  </a:lnTo>
                  <a:lnTo>
                    <a:pt x="714375" y="60166"/>
                  </a:lnTo>
                  <a:lnTo>
                    <a:pt x="716687" y="58998"/>
                  </a:lnTo>
                  <a:lnTo>
                    <a:pt x="718999" y="58998"/>
                  </a:lnTo>
                  <a:lnTo>
                    <a:pt x="721311" y="57841"/>
                  </a:lnTo>
                  <a:lnTo>
                    <a:pt x="768432" y="42985"/>
                  </a:lnTo>
                  <a:lnTo>
                    <a:pt x="816604" y="30190"/>
                  </a:lnTo>
                  <a:lnTo>
                    <a:pt x="865747" y="19539"/>
                  </a:lnTo>
                  <a:lnTo>
                    <a:pt x="915780" y="11113"/>
                  </a:lnTo>
                  <a:lnTo>
                    <a:pt x="966621" y="4993"/>
                  </a:lnTo>
                  <a:lnTo>
                    <a:pt x="1018191" y="1261"/>
                  </a:lnTo>
                  <a:lnTo>
                    <a:pt x="1070407" y="0"/>
                  </a:lnTo>
                  <a:close/>
                </a:path>
              </a:pathLst>
            </a:custGeom>
            <a:solidFill>
              <a:srgbClr val="FB9917"/>
            </a:solidFill>
          </p:spPr>
          <p:txBody>
            <a:bodyPr wrap="square" lIns="0" tIns="0" rIns="0" bIns="0" rtlCol="0"/>
            <a:lstStyle/>
            <a:p>
              <a:endParaRPr/>
            </a:p>
          </p:txBody>
        </p:sp>
        <p:sp>
          <p:nvSpPr>
            <p:cNvPr id="5" name="object 5"/>
            <p:cNvSpPr/>
            <p:nvPr/>
          </p:nvSpPr>
          <p:spPr>
            <a:xfrm>
              <a:off x="6047981" y="2691802"/>
              <a:ext cx="6248400" cy="4284345"/>
            </a:xfrm>
            <a:custGeom>
              <a:avLst/>
              <a:gdLst/>
              <a:ahLst/>
              <a:cxnLst/>
              <a:rect l="l" t="t" r="r" b="b"/>
              <a:pathLst>
                <a:path w="6248400" h="4284345">
                  <a:moveTo>
                    <a:pt x="3047949" y="0"/>
                  </a:moveTo>
                  <a:lnTo>
                    <a:pt x="1057910" y="0"/>
                  </a:lnTo>
                  <a:lnTo>
                    <a:pt x="1006919" y="1828"/>
                  </a:lnTo>
                  <a:lnTo>
                    <a:pt x="956564" y="5994"/>
                  </a:lnTo>
                  <a:lnTo>
                    <a:pt x="906907" y="12433"/>
                  </a:lnTo>
                  <a:lnTo>
                    <a:pt x="857986" y="21107"/>
                  </a:lnTo>
                  <a:lnTo>
                    <a:pt x="809879" y="31953"/>
                  </a:lnTo>
                  <a:lnTo>
                    <a:pt x="762609" y="44932"/>
                  </a:lnTo>
                  <a:lnTo>
                    <a:pt x="716241" y="59982"/>
                  </a:lnTo>
                  <a:lnTo>
                    <a:pt x="670839" y="77038"/>
                  </a:lnTo>
                  <a:lnTo>
                    <a:pt x="626452" y="96075"/>
                  </a:lnTo>
                  <a:lnTo>
                    <a:pt x="583133" y="117017"/>
                  </a:lnTo>
                  <a:lnTo>
                    <a:pt x="540918" y="139814"/>
                  </a:lnTo>
                  <a:lnTo>
                    <a:pt x="499884" y="164414"/>
                  </a:lnTo>
                  <a:lnTo>
                    <a:pt x="460070" y="190779"/>
                  </a:lnTo>
                  <a:lnTo>
                    <a:pt x="421538" y="218846"/>
                  </a:lnTo>
                  <a:lnTo>
                    <a:pt x="384340" y="248551"/>
                  </a:lnTo>
                  <a:lnTo>
                    <a:pt x="348526" y="279857"/>
                  </a:lnTo>
                  <a:lnTo>
                    <a:pt x="314147" y="312699"/>
                  </a:lnTo>
                  <a:lnTo>
                    <a:pt x="281266" y="347040"/>
                  </a:lnTo>
                  <a:lnTo>
                    <a:pt x="249923" y="382816"/>
                  </a:lnTo>
                  <a:lnTo>
                    <a:pt x="220179" y="419976"/>
                  </a:lnTo>
                  <a:lnTo>
                    <a:pt x="192100" y="458457"/>
                  </a:lnTo>
                  <a:lnTo>
                    <a:pt x="165709" y="498221"/>
                  </a:lnTo>
                  <a:lnTo>
                    <a:pt x="141084" y="539216"/>
                  </a:lnTo>
                  <a:lnTo>
                    <a:pt x="118275" y="581380"/>
                  </a:lnTo>
                  <a:lnTo>
                    <a:pt x="97332" y="624662"/>
                  </a:lnTo>
                  <a:lnTo>
                    <a:pt x="78308" y="669010"/>
                  </a:lnTo>
                  <a:lnTo>
                    <a:pt x="61252" y="714375"/>
                  </a:lnTo>
                  <a:lnTo>
                    <a:pt x="46215" y="762304"/>
                  </a:lnTo>
                  <a:lnTo>
                    <a:pt x="32931" y="811771"/>
                  </a:lnTo>
                  <a:lnTo>
                    <a:pt x="21615" y="862482"/>
                  </a:lnTo>
                  <a:lnTo>
                    <a:pt x="12458" y="914107"/>
                  </a:lnTo>
                  <a:lnTo>
                    <a:pt x="5676" y="966368"/>
                  </a:lnTo>
                  <a:lnTo>
                    <a:pt x="1460" y="1018959"/>
                  </a:lnTo>
                  <a:lnTo>
                    <a:pt x="0" y="1071562"/>
                  </a:lnTo>
                  <a:lnTo>
                    <a:pt x="1257" y="1123784"/>
                  </a:lnTo>
                  <a:lnTo>
                    <a:pt x="4991" y="1175346"/>
                  </a:lnTo>
                  <a:lnTo>
                    <a:pt x="11099" y="1226185"/>
                  </a:lnTo>
                  <a:lnTo>
                    <a:pt x="19519" y="1276223"/>
                  </a:lnTo>
                  <a:lnTo>
                    <a:pt x="30149" y="1325359"/>
                  </a:lnTo>
                  <a:lnTo>
                    <a:pt x="42938" y="1373543"/>
                  </a:lnTo>
                  <a:lnTo>
                    <a:pt x="57785" y="1420660"/>
                  </a:lnTo>
                  <a:lnTo>
                    <a:pt x="58940" y="1422971"/>
                  </a:lnTo>
                  <a:lnTo>
                    <a:pt x="58940" y="1425282"/>
                  </a:lnTo>
                  <a:lnTo>
                    <a:pt x="60096" y="1427594"/>
                  </a:lnTo>
                  <a:lnTo>
                    <a:pt x="77520" y="1472476"/>
                  </a:lnTo>
                  <a:lnTo>
                    <a:pt x="96888" y="1516430"/>
                  </a:lnTo>
                  <a:lnTo>
                    <a:pt x="118148" y="1559369"/>
                  </a:lnTo>
                  <a:lnTo>
                    <a:pt x="141249" y="1601266"/>
                  </a:lnTo>
                  <a:lnTo>
                    <a:pt x="166128" y="1642033"/>
                  </a:lnTo>
                  <a:lnTo>
                    <a:pt x="192735" y="1681645"/>
                  </a:lnTo>
                  <a:lnTo>
                    <a:pt x="221018" y="1720024"/>
                  </a:lnTo>
                  <a:lnTo>
                    <a:pt x="250926" y="1757121"/>
                  </a:lnTo>
                  <a:lnTo>
                    <a:pt x="282409" y="1792871"/>
                  </a:lnTo>
                  <a:lnTo>
                    <a:pt x="315404" y="1827225"/>
                  </a:lnTo>
                  <a:lnTo>
                    <a:pt x="349859" y="1860130"/>
                  </a:lnTo>
                  <a:lnTo>
                    <a:pt x="385724" y="1891512"/>
                  </a:lnTo>
                  <a:lnTo>
                    <a:pt x="422948" y="1921332"/>
                  </a:lnTo>
                  <a:lnTo>
                    <a:pt x="461467" y="1949526"/>
                  </a:lnTo>
                  <a:lnTo>
                    <a:pt x="501243" y="1976031"/>
                  </a:lnTo>
                  <a:lnTo>
                    <a:pt x="542201" y="2000796"/>
                  </a:lnTo>
                  <a:lnTo>
                    <a:pt x="584314" y="2023757"/>
                  </a:lnTo>
                  <a:lnTo>
                    <a:pt x="627507" y="2044865"/>
                  </a:lnTo>
                  <a:lnTo>
                    <a:pt x="671741" y="2064067"/>
                  </a:lnTo>
                  <a:lnTo>
                    <a:pt x="716953" y="2081301"/>
                  </a:lnTo>
                  <a:lnTo>
                    <a:pt x="763092" y="2096503"/>
                  </a:lnTo>
                  <a:lnTo>
                    <a:pt x="810107" y="2109622"/>
                  </a:lnTo>
                  <a:lnTo>
                    <a:pt x="857935" y="2120608"/>
                  </a:lnTo>
                  <a:lnTo>
                    <a:pt x="906538" y="2129383"/>
                  </a:lnTo>
                  <a:lnTo>
                    <a:pt x="955852" y="2135911"/>
                  </a:lnTo>
                  <a:lnTo>
                    <a:pt x="1005827" y="2140127"/>
                  </a:lnTo>
                  <a:lnTo>
                    <a:pt x="1056411" y="2141969"/>
                  </a:lnTo>
                  <a:lnTo>
                    <a:pt x="3047949" y="2141969"/>
                  </a:lnTo>
                  <a:lnTo>
                    <a:pt x="3047949" y="0"/>
                  </a:lnTo>
                  <a:close/>
                </a:path>
                <a:path w="6248400" h="4284345">
                  <a:moveTo>
                    <a:pt x="6248387" y="3212782"/>
                  </a:moveTo>
                  <a:lnTo>
                    <a:pt x="6247130" y="3160560"/>
                  </a:lnTo>
                  <a:lnTo>
                    <a:pt x="6243396" y="3108998"/>
                  </a:lnTo>
                  <a:lnTo>
                    <a:pt x="6237275" y="3058147"/>
                  </a:lnTo>
                  <a:lnTo>
                    <a:pt x="6228854" y="3008122"/>
                  </a:lnTo>
                  <a:lnTo>
                    <a:pt x="6218199" y="2958973"/>
                  </a:lnTo>
                  <a:lnTo>
                    <a:pt x="6205398" y="2910802"/>
                  </a:lnTo>
                  <a:lnTo>
                    <a:pt x="6190539" y="2863685"/>
                  </a:lnTo>
                  <a:lnTo>
                    <a:pt x="6189383" y="2861373"/>
                  </a:lnTo>
                  <a:lnTo>
                    <a:pt x="6189383" y="2859062"/>
                  </a:lnTo>
                  <a:lnTo>
                    <a:pt x="6188227" y="2856750"/>
                  </a:lnTo>
                  <a:lnTo>
                    <a:pt x="6170777" y="2811856"/>
                  </a:lnTo>
                  <a:lnTo>
                    <a:pt x="6151397" y="2767914"/>
                  </a:lnTo>
                  <a:lnTo>
                    <a:pt x="6130112" y="2724975"/>
                  </a:lnTo>
                  <a:lnTo>
                    <a:pt x="6106985" y="2683078"/>
                  </a:lnTo>
                  <a:lnTo>
                    <a:pt x="6082081" y="2642298"/>
                  </a:lnTo>
                  <a:lnTo>
                    <a:pt x="6055436" y="2602700"/>
                  </a:lnTo>
                  <a:lnTo>
                    <a:pt x="6027115" y="2564320"/>
                  </a:lnTo>
                  <a:lnTo>
                    <a:pt x="5997168" y="2527223"/>
                  </a:lnTo>
                  <a:lnTo>
                    <a:pt x="5965647" y="2491473"/>
                  </a:lnTo>
                  <a:lnTo>
                    <a:pt x="5932614" y="2457119"/>
                  </a:lnTo>
                  <a:lnTo>
                    <a:pt x="5898108" y="2424214"/>
                  </a:lnTo>
                  <a:lnTo>
                    <a:pt x="5862193" y="2392832"/>
                  </a:lnTo>
                  <a:lnTo>
                    <a:pt x="5824918" y="2363012"/>
                  </a:lnTo>
                  <a:lnTo>
                    <a:pt x="5786348" y="2334818"/>
                  </a:lnTo>
                  <a:lnTo>
                    <a:pt x="5746508" y="2308314"/>
                  </a:lnTo>
                  <a:lnTo>
                    <a:pt x="5705487" y="2283549"/>
                  </a:lnTo>
                  <a:lnTo>
                    <a:pt x="5663311" y="2260587"/>
                  </a:lnTo>
                  <a:lnTo>
                    <a:pt x="5620042" y="2239467"/>
                  </a:lnTo>
                  <a:lnTo>
                    <a:pt x="5575744" y="2220277"/>
                  </a:lnTo>
                  <a:lnTo>
                    <a:pt x="5530456" y="2203043"/>
                  </a:lnTo>
                  <a:lnTo>
                    <a:pt x="5484228" y="2187841"/>
                  </a:lnTo>
                  <a:lnTo>
                    <a:pt x="5437136" y="2174722"/>
                  </a:lnTo>
                  <a:lnTo>
                    <a:pt x="5389207" y="2163737"/>
                  </a:lnTo>
                  <a:lnTo>
                    <a:pt x="5340515" y="2154961"/>
                  </a:lnTo>
                  <a:lnTo>
                    <a:pt x="5291099" y="2148433"/>
                  </a:lnTo>
                  <a:lnTo>
                    <a:pt x="5241023" y="2144217"/>
                  </a:lnTo>
                  <a:lnTo>
                    <a:pt x="5190337" y="2142375"/>
                  </a:lnTo>
                  <a:lnTo>
                    <a:pt x="3048127" y="2142375"/>
                  </a:lnTo>
                  <a:lnTo>
                    <a:pt x="3048127" y="4284345"/>
                  </a:lnTo>
                  <a:lnTo>
                    <a:pt x="5188737" y="4284345"/>
                  </a:lnTo>
                  <a:lnTo>
                    <a:pt x="5239842" y="4282516"/>
                  </a:lnTo>
                  <a:lnTo>
                    <a:pt x="5290299" y="4278350"/>
                  </a:lnTo>
                  <a:lnTo>
                    <a:pt x="5340070" y="4271911"/>
                  </a:lnTo>
                  <a:lnTo>
                    <a:pt x="5389092" y="4263237"/>
                  </a:lnTo>
                  <a:lnTo>
                    <a:pt x="5437302" y="4252379"/>
                  </a:lnTo>
                  <a:lnTo>
                    <a:pt x="5484660" y="4239412"/>
                  </a:lnTo>
                  <a:lnTo>
                    <a:pt x="5531116" y="4224363"/>
                  </a:lnTo>
                  <a:lnTo>
                    <a:pt x="5576595" y="4207294"/>
                  </a:lnTo>
                  <a:lnTo>
                    <a:pt x="5621071" y="4188269"/>
                  </a:lnTo>
                  <a:lnTo>
                    <a:pt x="5664466" y="4167327"/>
                  </a:lnTo>
                  <a:lnTo>
                    <a:pt x="5706745" y="4144530"/>
                  </a:lnTo>
                  <a:lnTo>
                    <a:pt x="5747855" y="4119918"/>
                  </a:lnTo>
                  <a:lnTo>
                    <a:pt x="5787720" y="4093565"/>
                  </a:lnTo>
                  <a:lnTo>
                    <a:pt x="5826315" y="4065498"/>
                  </a:lnTo>
                  <a:lnTo>
                    <a:pt x="5863577" y="4035793"/>
                  </a:lnTo>
                  <a:lnTo>
                    <a:pt x="5899442" y="4004487"/>
                  </a:lnTo>
                  <a:lnTo>
                    <a:pt x="5933859" y="3971633"/>
                  </a:lnTo>
                  <a:lnTo>
                    <a:pt x="5966790" y="3937304"/>
                  </a:lnTo>
                  <a:lnTo>
                    <a:pt x="5998172" y="3901529"/>
                  </a:lnTo>
                  <a:lnTo>
                    <a:pt x="6027953" y="3864368"/>
                  </a:lnTo>
                  <a:lnTo>
                    <a:pt x="6056071" y="3825887"/>
                  </a:lnTo>
                  <a:lnTo>
                    <a:pt x="6082487" y="3786124"/>
                  </a:lnTo>
                  <a:lnTo>
                    <a:pt x="6107138" y="3745128"/>
                  </a:lnTo>
                  <a:lnTo>
                    <a:pt x="6129985" y="3702964"/>
                  </a:lnTo>
                  <a:lnTo>
                    <a:pt x="6150953" y="3659682"/>
                  </a:lnTo>
                  <a:lnTo>
                    <a:pt x="6170003" y="3615334"/>
                  </a:lnTo>
                  <a:lnTo>
                    <a:pt x="6187071" y="3569970"/>
                  </a:lnTo>
                  <a:lnTo>
                    <a:pt x="6202121" y="3522040"/>
                  </a:lnTo>
                  <a:lnTo>
                    <a:pt x="6215418" y="3472561"/>
                  </a:lnTo>
                  <a:lnTo>
                    <a:pt x="6226746" y="3421862"/>
                  </a:lnTo>
                  <a:lnTo>
                    <a:pt x="6235916" y="3370224"/>
                  </a:lnTo>
                  <a:lnTo>
                    <a:pt x="6242710" y="3317964"/>
                  </a:lnTo>
                  <a:lnTo>
                    <a:pt x="6246927" y="3265386"/>
                  </a:lnTo>
                  <a:lnTo>
                    <a:pt x="6248387" y="3212782"/>
                  </a:lnTo>
                  <a:close/>
                </a:path>
              </a:pathLst>
            </a:custGeom>
            <a:solidFill>
              <a:srgbClr val="423252"/>
            </a:solidFill>
          </p:spPr>
          <p:txBody>
            <a:bodyPr wrap="square" lIns="0" tIns="0" rIns="0" bIns="0" rtlCol="0"/>
            <a:lstStyle/>
            <a:p>
              <a:endParaRPr/>
            </a:p>
          </p:txBody>
        </p:sp>
        <p:sp>
          <p:nvSpPr>
            <p:cNvPr id="6" name="object 6"/>
            <p:cNvSpPr/>
            <p:nvPr/>
          </p:nvSpPr>
          <p:spPr>
            <a:xfrm>
              <a:off x="6207823" y="2068613"/>
              <a:ext cx="5711190" cy="4667885"/>
            </a:xfrm>
            <a:custGeom>
              <a:avLst/>
              <a:gdLst/>
              <a:ahLst/>
              <a:cxnLst/>
              <a:rect l="l" t="t" r="r" b="b"/>
              <a:pathLst>
                <a:path w="5711190" h="4667884">
                  <a:moveTo>
                    <a:pt x="1666875" y="1669211"/>
                  </a:moveTo>
                  <a:lnTo>
                    <a:pt x="1665554" y="1621917"/>
                  </a:lnTo>
                  <a:lnTo>
                    <a:pt x="1661642" y="1575308"/>
                  </a:lnTo>
                  <a:lnTo>
                    <a:pt x="1655216" y="1529473"/>
                  </a:lnTo>
                  <a:lnTo>
                    <a:pt x="1646326" y="1484464"/>
                  </a:lnTo>
                  <a:lnTo>
                    <a:pt x="1635061" y="1440357"/>
                  </a:lnTo>
                  <a:lnTo>
                    <a:pt x="1621485" y="1397228"/>
                  </a:lnTo>
                  <a:lnTo>
                    <a:pt x="1605673" y="1355140"/>
                  </a:lnTo>
                  <a:lnTo>
                    <a:pt x="1587690" y="1314170"/>
                  </a:lnTo>
                  <a:lnTo>
                    <a:pt x="1567611" y="1274394"/>
                  </a:lnTo>
                  <a:lnTo>
                    <a:pt x="1545501" y="1235862"/>
                  </a:lnTo>
                  <a:lnTo>
                    <a:pt x="1521421" y="1198651"/>
                  </a:lnTo>
                  <a:lnTo>
                    <a:pt x="1495463" y="1162837"/>
                  </a:lnTo>
                  <a:lnTo>
                    <a:pt x="1467688" y="1128496"/>
                  </a:lnTo>
                  <a:lnTo>
                    <a:pt x="1438160" y="1095679"/>
                  </a:lnTo>
                  <a:lnTo>
                    <a:pt x="1406956" y="1064488"/>
                  </a:lnTo>
                  <a:lnTo>
                    <a:pt x="1374152" y="1034961"/>
                  </a:lnTo>
                  <a:lnTo>
                    <a:pt x="1339811" y="1007186"/>
                  </a:lnTo>
                  <a:lnTo>
                    <a:pt x="1303997" y="981227"/>
                  </a:lnTo>
                  <a:lnTo>
                    <a:pt x="1266786" y="957148"/>
                  </a:lnTo>
                  <a:lnTo>
                    <a:pt x="1228255" y="935037"/>
                  </a:lnTo>
                  <a:lnTo>
                    <a:pt x="1188466" y="914958"/>
                  </a:lnTo>
                  <a:lnTo>
                    <a:pt x="1147495" y="896975"/>
                  </a:lnTo>
                  <a:lnTo>
                    <a:pt x="1105408" y="881151"/>
                  </a:lnTo>
                  <a:lnTo>
                    <a:pt x="1062278" y="867587"/>
                  </a:lnTo>
                  <a:lnTo>
                    <a:pt x="1018184" y="856322"/>
                  </a:lnTo>
                  <a:lnTo>
                    <a:pt x="973175" y="847432"/>
                  </a:lnTo>
                  <a:lnTo>
                    <a:pt x="927328" y="841006"/>
                  </a:lnTo>
                  <a:lnTo>
                    <a:pt x="880732" y="837095"/>
                  </a:lnTo>
                  <a:lnTo>
                    <a:pt x="833437" y="835774"/>
                  </a:lnTo>
                  <a:lnTo>
                    <a:pt x="786142" y="837095"/>
                  </a:lnTo>
                  <a:lnTo>
                    <a:pt x="739546" y="841006"/>
                  </a:lnTo>
                  <a:lnTo>
                    <a:pt x="693699" y="847432"/>
                  </a:lnTo>
                  <a:lnTo>
                    <a:pt x="648690" y="856322"/>
                  </a:lnTo>
                  <a:lnTo>
                    <a:pt x="604596" y="867587"/>
                  </a:lnTo>
                  <a:lnTo>
                    <a:pt x="561467" y="881151"/>
                  </a:lnTo>
                  <a:lnTo>
                    <a:pt x="519379" y="896975"/>
                  </a:lnTo>
                  <a:lnTo>
                    <a:pt x="478409" y="914958"/>
                  </a:lnTo>
                  <a:lnTo>
                    <a:pt x="438619" y="935037"/>
                  </a:lnTo>
                  <a:lnTo>
                    <a:pt x="400088" y="957148"/>
                  </a:lnTo>
                  <a:lnTo>
                    <a:pt x="362877" y="981227"/>
                  </a:lnTo>
                  <a:lnTo>
                    <a:pt x="327063" y="1007186"/>
                  </a:lnTo>
                  <a:lnTo>
                    <a:pt x="292722" y="1034961"/>
                  </a:lnTo>
                  <a:lnTo>
                    <a:pt x="259918" y="1064488"/>
                  </a:lnTo>
                  <a:lnTo>
                    <a:pt x="228714" y="1095679"/>
                  </a:lnTo>
                  <a:lnTo>
                    <a:pt x="199186" y="1128496"/>
                  </a:lnTo>
                  <a:lnTo>
                    <a:pt x="171411" y="1162837"/>
                  </a:lnTo>
                  <a:lnTo>
                    <a:pt x="145453" y="1198651"/>
                  </a:lnTo>
                  <a:lnTo>
                    <a:pt x="121386" y="1235862"/>
                  </a:lnTo>
                  <a:lnTo>
                    <a:pt x="99263" y="1274394"/>
                  </a:lnTo>
                  <a:lnTo>
                    <a:pt x="79184" y="1314170"/>
                  </a:lnTo>
                  <a:lnTo>
                    <a:pt x="61201" y="1355140"/>
                  </a:lnTo>
                  <a:lnTo>
                    <a:pt x="45389" y="1397228"/>
                  </a:lnTo>
                  <a:lnTo>
                    <a:pt x="31813" y="1440357"/>
                  </a:lnTo>
                  <a:lnTo>
                    <a:pt x="20548" y="1484464"/>
                  </a:lnTo>
                  <a:lnTo>
                    <a:pt x="11658" y="1529473"/>
                  </a:lnTo>
                  <a:lnTo>
                    <a:pt x="5232" y="1575308"/>
                  </a:lnTo>
                  <a:lnTo>
                    <a:pt x="1320" y="1621917"/>
                  </a:lnTo>
                  <a:lnTo>
                    <a:pt x="0" y="1669211"/>
                  </a:lnTo>
                  <a:lnTo>
                    <a:pt x="1320" y="1716506"/>
                  </a:lnTo>
                  <a:lnTo>
                    <a:pt x="5232" y="1763102"/>
                  </a:lnTo>
                  <a:lnTo>
                    <a:pt x="11658" y="1808937"/>
                  </a:lnTo>
                  <a:lnTo>
                    <a:pt x="20548" y="1853946"/>
                  </a:lnTo>
                  <a:lnTo>
                    <a:pt x="31813" y="1898053"/>
                  </a:lnTo>
                  <a:lnTo>
                    <a:pt x="45389" y="1941182"/>
                  </a:lnTo>
                  <a:lnTo>
                    <a:pt x="61201" y="1983270"/>
                  </a:lnTo>
                  <a:lnTo>
                    <a:pt x="79184" y="2024240"/>
                  </a:lnTo>
                  <a:lnTo>
                    <a:pt x="99263" y="2064029"/>
                  </a:lnTo>
                  <a:lnTo>
                    <a:pt x="121386" y="2102561"/>
                  </a:lnTo>
                  <a:lnTo>
                    <a:pt x="145453" y="2139772"/>
                  </a:lnTo>
                  <a:lnTo>
                    <a:pt x="171411" y="2175573"/>
                  </a:lnTo>
                  <a:lnTo>
                    <a:pt x="199186" y="2209927"/>
                  </a:lnTo>
                  <a:lnTo>
                    <a:pt x="228714" y="2242731"/>
                  </a:lnTo>
                  <a:lnTo>
                    <a:pt x="259918" y="2273935"/>
                  </a:lnTo>
                  <a:lnTo>
                    <a:pt x="292722" y="2303462"/>
                  </a:lnTo>
                  <a:lnTo>
                    <a:pt x="327063" y="2331237"/>
                  </a:lnTo>
                  <a:lnTo>
                    <a:pt x="362877" y="2357196"/>
                  </a:lnTo>
                  <a:lnTo>
                    <a:pt x="400088" y="2381262"/>
                  </a:lnTo>
                  <a:lnTo>
                    <a:pt x="438619" y="2403373"/>
                  </a:lnTo>
                  <a:lnTo>
                    <a:pt x="478409" y="2423464"/>
                  </a:lnTo>
                  <a:lnTo>
                    <a:pt x="519379" y="2441448"/>
                  </a:lnTo>
                  <a:lnTo>
                    <a:pt x="561467" y="2457259"/>
                  </a:lnTo>
                  <a:lnTo>
                    <a:pt x="604596" y="2470835"/>
                  </a:lnTo>
                  <a:lnTo>
                    <a:pt x="648690" y="2482100"/>
                  </a:lnTo>
                  <a:lnTo>
                    <a:pt x="693699" y="2490978"/>
                  </a:lnTo>
                  <a:lnTo>
                    <a:pt x="739546" y="2497417"/>
                  </a:lnTo>
                  <a:lnTo>
                    <a:pt x="786142" y="2501328"/>
                  </a:lnTo>
                  <a:lnTo>
                    <a:pt x="833437" y="2502649"/>
                  </a:lnTo>
                  <a:lnTo>
                    <a:pt x="880732" y="2501328"/>
                  </a:lnTo>
                  <a:lnTo>
                    <a:pt x="927328" y="2497417"/>
                  </a:lnTo>
                  <a:lnTo>
                    <a:pt x="973175" y="2490978"/>
                  </a:lnTo>
                  <a:lnTo>
                    <a:pt x="1018184" y="2482100"/>
                  </a:lnTo>
                  <a:lnTo>
                    <a:pt x="1062278" y="2470835"/>
                  </a:lnTo>
                  <a:lnTo>
                    <a:pt x="1105408" y="2457259"/>
                  </a:lnTo>
                  <a:lnTo>
                    <a:pt x="1147495" y="2441448"/>
                  </a:lnTo>
                  <a:lnTo>
                    <a:pt x="1188466" y="2423464"/>
                  </a:lnTo>
                  <a:lnTo>
                    <a:pt x="1228255" y="2403373"/>
                  </a:lnTo>
                  <a:lnTo>
                    <a:pt x="1266786" y="2381262"/>
                  </a:lnTo>
                  <a:lnTo>
                    <a:pt x="1303997" y="2357196"/>
                  </a:lnTo>
                  <a:lnTo>
                    <a:pt x="1339811" y="2331237"/>
                  </a:lnTo>
                  <a:lnTo>
                    <a:pt x="1374152" y="2303462"/>
                  </a:lnTo>
                  <a:lnTo>
                    <a:pt x="1406956" y="2273935"/>
                  </a:lnTo>
                  <a:lnTo>
                    <a:pt x="1438160" y="2242731"/>
                  </a:lnTo>
                  <a:lnTo>
                    <a:pt x="1467688" y="2209927"/>
                  </a:lnTo>
                  <a:lnTo>
                    <a:pt x="1495463" y="2175573"/>
                  </a:lnTo>
                  <a:lnTo>
                    <a:pt x="1521421" y="2139772"/>
                  </a:lnTo>
                  <a:lnTo>
                    <a:pt x="1545501" y="2102561"/>
                  </a:lnTo>
                  <a:lnTo>
                    <a:pt x="1567611" y="2064029"/>
                  </a:lnTo>
                  <a:lnTo>
                    <a:pt x="1587690" y="2024240"/>
                  </a:lnTo>
                  <a:lnTo>
                    <a:pt x="1605673" y="1983270"/>
                  </a:lnTo>
                  <a:lnTo>
                    <a:pt x="1621485" y="1941182"/>
                  </a:lnTo>
                  <a:lnTo>
                    <a:pt x="1635061" y="1898053"/>
                  </a:lnTo>
                  <a:lnTo>
                    <a:pt x="1646326" y="1853946"/>
                  </a:lnTo>
                  <a:lnTo>
                    <a:pt x="1655216" y="1808937"/>
                  </a:lnTo>
                  <a:lnTo>
                    <a:pt x="1661642" y="1763102"/>
                  </a:lnTo>
                  <a:lnTo>
                    <a:pt x="1665554" y="1716506"/>
                  </a:lnTo>
                  <a:lnTo>
                    <a:pt x="1666875" y="1669211"/>
                  </a:lnTo>
                  <a:close/>
                </a:path>
                <a:path w="5711190" h="4667884">
                  <a:moveTo>
                    <a:pt x="4790465" y="833437"/>
                  </a:moveTo>
                  <a:lnTo>
                    <a:pt x="4789144" y="786142"/>
                  </a:lnTo>
                  <a:lnTo>
                    <a:pt x="4785233" y="739546"/>
                  </a:lnTo>
                  <a:lnTo>
                    <a:pt x="4778807" y="693699"/>
                  </a:lnTo>
                  <a:lnTo>
                    <a:pt x="4769917" y="648703"/>
                  </a:lnTo>
                  <a:lnTo>
                    <a:pt x="4758652" y="604596"/>
                  </a:lnTo>
                  <a:lnTo>
                    <a:pt x="4745075" y="561467"/>
                  </a:lnTo>
                  <a:lnTo>
                    <a:pt x="4729264" y="519379"/>
                  </a:lnTo>
                  <a:lnTo>
                    <a:pt x="4711281" y="478409"/>
                  </a:lnTo>
                  <a:lnTo>
                    <a:pt x="4691202" y="438619"/>
                  </a:lnTo>
                  <a:lnTo>
                    <a:pt x="4669091" y="400088"/>
                  </a:lnTo>
                  <a:lnTo>
                    <a:pt x="4645012" y="362877"/>
                  </a:lnTo>
                  <a:lnTo>
                    <a:pt x="4619053" y="327075"/>
                  </a:lnTo>
                  <a:lnTo>
                    <a:pt x="4591278" y="292722"/>
                  </a:lnTo>
                  <a:lnTo>
                    <a:pt x="4561751" y="259918"/>
                  </a:lnTo>
                  <a:lnTo>
                    <a:pt x="4530547" y="228714"/>
                  </a:lnTo>
                  <a:lnTo>
                    <a:pt x="4497743" y="199186"/>
                  </a:lnTo>
                  <a:lnTo>
                    <a:pt x="4463402" y="171411"/>
                  </a:lnTo>
                  <a:lnTo>
                    <a:pt x="4427588" y="145453"/>
                  </a:lnTo>
                  <a:lnTo>
                    <a:pt x="4390377" y="121386"/>
                  </a:lnTo>
                  <a:lnTo>
                    <a:pt x="4351845" y="99275"/>
                  </a:lnTo>
                  <a:lnTo>
                    <a:pt x="4312056" y="79184"/>
                  </a:lnTo>
                  <a:lnTo>
                    <a:pt x="4271086" y="61201"/>
                  </a:lnTo>
                  <a:lnTo>
                    <a:pt x="4228998" y="45389"/>
                  </a:lnTo>
                  <a:lnTo>
                    <a:pt x="4185869" y="31813"/>
                  </a:lnTo>
                  <a:lnTo>
                    <a:pt x="4141774" y="20548"/>
                  </a:lnTo>
                  <a:lnTo>
                    <a:pt x="4096766" y="11671"/>
                  </a:lnTo>
                  <a:lnTo>
                    <a:pt x="4050919" y="5232"/>
                  </a:lnTo>
                  <a:lnTo>
                    <a:pt x="4004322" y="1320"/>
                  </a:lnTo>
                  <a:lnTo>
                    <a:pt x="3957028" y="0"/>
                  </a:lnTo>
                  <a:lnTo>
                    <a:pt x="3909733" y="1320"/>
                  </a:lnTo>
                  <a:lnTo>
                    <a:pt x="3863136" y="5232"/>
                  </a:lnTo>
                  <a:lnTo>
                    <a:pt x="3817289" y="11671"/>
                  </a:lnTo>
                  <a:lnTo>
                    <a:pt x="3772281" y="20548"/>
                  </a:lnTo>
                  <a:lnTo>
                    <a:pt x="3728186" y="31813"/>
                  </a:lnTo>
                  <a:lnTo>
                    <a:pt x="3685057" y="45389"/>
                  </a:lnTo>
                  <a:lnTo>
                    <a:pt x="3642969" y="61201"/>
                  </a:lnTo>
                  <a:lnTo>
                    <a:pt x="3601999" y="79184"/>
                  </a:lnTo>
                  <a:lnTo>
                    <a:pt x="3562210" y="99275"/>
                  </a:lnTo>
                  <a:lnTo>
                    <a:pt x="3523678" y="121386"/>
                  </a:lnTo>
                  <a:lnTo>
                    <a:pt x="3486467" y="145453"/>
                  </a:lnTo>
                  <a:lnTo>
                    <a:pt x="3450653" y="171411"/>
                  </a:lnTo>
                  <a:lnTo>
                    <a:pt x="3416312" y="199186"/>
                  </a:lnTo>
                  <a:lnTo>
                    <a:pt x="3383508" y="228714"/>
                  </a:lnTo>
                  <a:lnTo>
                    <a:pt x="3352304" y="259918"/>
                  </a:lnTo>
                  <a:lnTo>
                    <a:pt x="3322777" y="292722"/>
                  </a:lnTo>
                  <a:lnTo>
                    <a:pt x="3295002" y="327075"/>
                  </a:lnTo>
                  <a:lnTo>
                    <a:pt x="3269043" y="362877"/>
                  </a:lnTo>
                  <a:lnTo>
                    <a:pt x="3244977" y="400088"/>
                  </a:lnTo>
                  <a:lnTo>
                    <a:pt x="3222853" y="438619"/>
                  </a:lnTo>
                  <a:lnTo>
                    <a:pt x="3202775" y="478409"/>
                  </a:lnTo>
                  <a:lnTo>
                    <a:pt x="3184791" y="519379"/>
                  </a:lnTo>
                  <a:lnTo>
                    <a:pt x="3168980" y="561467"/>
                  </a:lnTo>
                  <a:lnTo>
                    <a:pt x="3155404" y="604596"/>
                  </a:lnTo>
                  <a:lnTo>
                    <a:pt x="3144139" y="648703"/>
                  </a:lnTo>
                  <a:lnTo>
                    <a:pt x="3135249" y="693699"/>
                  </a:lnTo>
                  <a:lnTo>
                    <a:pt x="3128822" y="739546"/>
                  </a:lnTo>
                  <a:lnTo>
                    <a:pt x="3124911" y="786142"/>
                  </a:lnTo>
                  <a:lnTo>
                    <a:pt x="3123590" y="833437"/>
                  </a:lnTo>
                  <a:lnTo>
                    <a:pt x="3124911" y="880732"/>
                  </a:lnTo>
                  <a:lnTo>
                    <a:pt x="3128822" y="927341"/>
                  </a:lnTo>
                  <a:lnTo>
                    <a:pt x="3135249" y="973175"/>
                  </a:lnTo>
                  <a:lnTo>
                    <a:pt x="3144139" y="1018184"/>
                  </a:lnTo>
                  <a:lnTo>
                    <a:pt x="3155404" y="1062291"/>
                  </a:lnTo>
                  <a:lnTo>
                    <a:pt x="3168980" y="1105420"/>
                  </a:lnTo>
                  <a:lnTo>
                    <a:pt x="3184791" y="1147495"/>
                  </a:lnTo>
                  <a:lnTo>
                    <a:pt x="3202775" y="1188478"/>
                  </a:lnTo>
                  <a:lnTo>
                    <a:pt x="3222853" y="1228255"/>
                  </a:lnTo>
                  <a:lnTo>
                    <a:pt x="3244977" y="1266786"/>
                  </a:lnTo>
                  <a:lnTo>
                    <a:pt x="3269043" y="1303997"/>
                  </a:lnTo>
                  <a:lnTo>
                    <a:pt x="3295002" y="1339811"/>
                  </a:lnTo>
                  <a:lnTo>
                    <a:pt x="3322777" y="1374152"/>
                  </a:lnTo>
                  <a:lnTo>
                    <a:pt x="3352304" y="1406969"/>
                  </a:lnTo>
                  <a:lnTo>
                    <a:pt x="3383508" y="1438160"/>
                  </a:lnTo>
                  <a:lnTo>
                    <a:pt x="3416312" y="1467688"/>
                  </a:lnTo>
                  <a:lnTo>
                    <a:pt x="3450653" y="1495463"/>
                  </a:lnTo>
                  <a:lnTo>
                    <a:pt x="3486467" y="1521421"/>
                  </a:lnTo>
                  <a:lnTo>
                    <a:pt x="3523678" y="1545501"/>
                  </a:lnTo>
                  <a:lnTo>
                    <a:pt x="3562210" y="1567611"/>
                  </a:lnTo>
                  <a:lnTo>
                    <a:pt x="3601999" y="1587690"/>
                  </a:lnTo>
                  <a:lnTo>
                    <a:pt x="3642969" y="1605673"/>
                  </a:lnTo>
                  <a:lnTo>
                    <a:pt x="3685057" y="1621497"/>
                  </a:lnTo>
                  <a:lnTo>
                    <a:pt x="3728186" y="1635061"/>
                  </a:lnTo>
                  <a:lnTo>
                    <a:pt x="3772281" y="1646326"/>
                  </a:lnTo>
                  <a:lnTo>
                    <a:pt x="3817289" y="1655216"/>
                  </a:lnTo>
                  <a:lnTo>
                    <a:pt x="3863136" y="1661642"/>
                  </a:lnTo>
                  <a:lnTo>
                    <a:pt x="3909733" y="1665554"/>
                  </a:lnTo>
                  <a:lnTo>
                    <a:pt x="3957028" y="1666875"/>
                  </a:lnTo>
                  <a:lnTo>
                    <a:pt x="4004322" y="1665554"/>
                  </a:lnTo>
                  <a:lnTo>
                    <a:pt x="4050919" y="1661642"/>
                  </a:lnTo>
                  <a:lnTo>
                    <a:pt x="4096766" y="1655216"/>
                  </a:lnTo>
                  <a:lnTo>
                    <a:pt x="4141774" y="1646326"/>
                  </a:lnTo>
                  <a:lnTo>
                    <a:pt x="4185869" y="1635061"/>
                  </a:lnTo>
                  <a:lnTo>
                    <a:pt x="4228998" y="1621497"/>
                  </a:lnTo>
                  <a:lnTo>
                    <a:pt x="4271086" y="1605673"/>
                  </a:lnTo>
                  <a:lnTo>
                    <a:pt x="4312056" y="1587690"/>
                  </a:lnTo>
                  <a:lnTo>
                    <a:pt x="4351845" y="1567611"/>
                  </a:lnTo>
                  <a:lnTo>
                    <a:pt x="4390377" y="1545501"/>
                  </a:lnTo>
                  <a:lnTo>
                    <a:pt x="4427588" y="1521421"/>
                  </a:lnTo>
                  <a:lnTo>
                    <a:pt x="4463402" y="1495463"/>
                  </a:lnTo>
                  <a:lnTo>
                    <a:pt x="4497743" y="1467688"/>
                  </a:lnTo>
                  <a:lnTo>
                    <a:pt x="4530547" y="1438160"/>
                  </a:lnTo>
                  <a:lnTo>
                    <a:pt x="4561751" y="1406969"/>
                  </a:lnTo>
                  <a:lnTo>
                    <a:pt x="4591278" y="1374152"/>
                  </a:lnTo>
                  <a:lnTo>
                    <a:pt x="4619053" y="1339811"/>
                  </a:lnTo>
                  <a:lnTo>
                    <a:pt x="4645012" y="1303997"/>
                  </a:lnTo>
                  <a:lnTo>
                    <a:pt x="4669091" y="1266786"/>
                  </a:lnTo>
                  <a:lnTo>
                    <a:pt x="4691202" y="1228255"/>
                  </a:lnTo>
                  <a:lnTo>
                    <a:pt x="4711281" y="1188478"/>
                  </a:lnTo>
                  <a:lnTo>
                    <a:pt x="4729264" y="1147495"/>
                  </a:lnTo>
                  <a:lnTo>
                    <a:pt x="4745075" y="1105420"/>
                  </a:lnTo>
                  <a:lnTo>
                    <a:pt x="4758652" y="1062291"/>
                  </a:lnTo>
                  <a:lnTo>
                    <a:pt x="4769917" y="1018184"/>
                  </a:lnTo>
                  <a:lnTo>
                    <a:pt x="4778807" y="973175"/>
                  </a:lnTo>
                  <a:lnTo>
                    <a:pt x="4785233" y="927341"/>
                  </a:lnTo>
                  <a:lnTo>
                    <a:pt x="4789144" y="880732"/>
                  </a:lnTo>
                  <a:lnTo>
                    <a:pt x="4790465" y="833437"/>
                  </a:lnTo>
                  <a:close/>
                </a:path>
                <a:path w="5711190" h="4667884">
                  <a:moveTo>
                    <a:pt x="5710720" y="3834168"/>
                  </a:moveTo>
                  <a:lnTo>
                    <a:pt x="5709399" y="3786873"/>
                  </a:lnTo>
                  <a:lnTo>
                    <a:pt x="5705487" y="3740277"/>
                  </a:lnTo>
                  <a:lnTo>
                    <a:pt x="5699061" y="3694442"/>
                  </a:lnTo>
                  <a:lnTo>
                    <a:pt x="5690171" y="3649434"/>
                  </a:lnTo>
                  <a:lnTo>
                    <a:pt x="5678906" y="3605326"/>
                  </a:lnTo>
                  <a:lnTo>
                    <a:pt x="5665330" y="3562197"/>
                  </a:lnTo>
                  <a:lnTo>
                    <a:pt x="5649519" y="3520109"/>
                  </a:lnTo>
                  <a:lnTo>
                    <a:pt x="5631535" y="3479139"/>
                  </a:lnTo>
                  <a:lnTo>
                    <a:pt x="5611457" y="3439350"/>
                  </a:lnTo>
                  <a:lnTo>
                    <a:pt x="5589333" y="3400818"/>
                  </a:lnTo>
                  <a:lnTo>
                    <a:pt x="5565267" y="3363607"/>
                  </a:lnTo>
                  <a:lnTo>
                    <a:pt x="5539308" y="3327806"/>
                  </a:lnTo>
                  <a:lnTo>
                    <a:pt x="5511533" y="3293453"/>
                  </a:lnTo>
                  <a:lnTo>
                    <a:pt x="5482006" y="3260648"/>
                  </a:lnTo>
                  <a:lnTo>
                    <a:pt x="5450802" y="3229445"/>
                  </a:lnTo>
                  <a:lnTo>
                    <a:pt x="5417998" y="3199917"/>
                  </a:lnTo>
                  <a:lnTo>
                    <a:pt x="5383657" y="3172142"/>
                  </a:lnTo>
                  <a:lnTo>
                    <a:pt x="5347843" y="3146183"/>
                  </a:lnTo>
                  <a:lnTo>
                    <a:pt x="5310632" y="3122117"/>
                  </a:lnTo>
                  <a:lnTo>
                    <a:pt x="5272100" y="3100006"/>
                  </a:lnTo>
                  <a:lnTo>
                    <a:pt x="5232311" y="3079915"/>
                  </a:lnTo>
                  <a:lnTo>
                    <a:pt x="5191341" y="3061932"/>
                  </a:lnTo>
                  <a:lnTo>
                    <a:pt x="5149253" y="3046120"/>
                  </a:lnTo>
                  <a:lnTo>
                    <a:pt x="5106124" y="3032544"/>
                  </a:lnTo>
                  <a:lnTo>
                    <a:pt x="5062029" y="3021279"/>
                  </a:lnTo>
                  <a:lnTo>
                    <a:pt x="5017020" y="3012402"/>
                  </a:lnTo>
                  <a:lnTo>
                    <a:pt x="4971173" y="3005963"/>
                  </a:lnTo>
                  <a:lnTo>
                    <a:pt x="4924577" y="3002051"/>
                  </a:lnTo>
                  <a:lnTo>
                    <a:pt x="4877282" y="3000730"/>
                  </a:lnTo>
                  <a:lnTo>
                    <a:pt x="4829988" y="3002051"/>
                  </a:lnTo>
                  <a:lnTo>
                    <a:pt x="4783391" y="3005963"/>
                  </a:lnTo>
                  <a:lnTo>
                    <a:pt x="4737544" y="3012402"/>
                  </a:lnTo>
                  <a:lnTo>
                    <a:pt x="4692535" y="3021279"/>
                  </a:lnTo>
                  <a:lnTo>
                    <a:pt x="4648441" y="3032544"/>
                  </a:lnTo>
                  <a:lnTo>
                    <a:pt x="4605312" y="3046120"/>
                  </a:lnTo>
                  <a:lnTo>
                    <a:pt x="4563224" y="3061932"/>
                  </a:lnTo>
                  <a:lnTo>
                    <a:pt x="4522254" y="3079915"/>
                  </a:lnTo>
                  <a:lnTo>
                    <a:pt x="4482465" y="3100006"/>
                  </a:lnTo>
                  <a:lnTo>
                    <a:pt x="4443933" y="3122117"/>
                  </a:lnTo>
                  <a:lnTo>
                    <a:pt x="4406722" y="3146183"/>
                  </a:lnTo>
                  <a:lnTo>
                    <a:pt x="4370908" y="3172142"/>
                  </a:lnTo>
                  <a:lnTo>
                    <a:pt x="4336567" y="3199917"/>
                  </a:lnTo>
                  <a:lnTo>
                    <a:pt x="4303763" y="3229445"/>
                  </a:lnTo>
                  <a:lnTo>
                    <a:pt x="4272559" y="3260648"/>
                  </a:lnTo>
                  <a:lnTo>
                    <a:pt x="4243032" y="3293453"/>
                  </a:lnTo>
                  <a:lnTo>
                    <a:pt x="4215257" y="3327806"/>
                  </a:lnTo>
                  <a:lnTo>
                    <a:pt x="4189298" y="3363607"/>
                  </a:lnTo>
                  <a:lnTo>
                    <a:pt x="4165219" y="3400818"/>
                  </a:lnTo>
                  <a:lnTo>
                    <a:pt x="4143108" y="3439350"/>
                  </a:lnTo>
                  <a:lnTo>
                    <a:pt x="4123029" y="3479139"/>
                  </a:lnTo>
                  <a:lnTo>
                    <a:pt x="4105046" y="3520109"/>
                  </a:lnTo>
                  <a:lnTo>
                    <a:pt x="4089235" y="3562197"/>
                  </a:lnTo>
                  <a:lnTo>
                    <a:pt x="4075658" y="3605326"/>
                  </a:lnTo>
                  <a:lnTo>
                    <a:pt x="4064393" y="3649434"/>
                  </a:lnTo>
                  <a:lnTo>
                    <a:pt x="4055503" y="3694442"/>
                  </a:lnTo>
                  <a:lnTo>
                    <a:pt x="4049077" y="3740277"/>
                  </a:lnTo>
                  <a:lnTo>
                    <a:pt x="4045166" y="3786873"/>
                  </a:lnTo>
                  <a:lnTo>
                    <a:pt x="4043845" y="3834168"/>
                  </a:lnTo>
                  <a:lnTo>
                    <a:pt x="4045166" y="3881463"/>
                  </a:lnTo>
                  <a:lnTo>
                    <a:pt x="4049077" y="3928072"/>
                  </a:lnTo>
                  <a:lnTo>
                    <a:pt x="4055503" y="3973906"/>
                  </a:lnTo>
                  <a:lnTo>
                    <a:pt x="4064393" y="4018915"/>
                  </a:lnTo>
                  <a:lnTo>
                    <a:pt x="4075658" y="4063022"/>
                  </a:lnTo>
                  <a:lnTo>
                    <a:pt x="4089235" y="4106151"/>
                  </a:lnTo>
                  <a:lnTo>
                    <a:pt x="4105046" y="4148239"/>
                  </a:lnTo>
                  <a:lnTo>
                    <a:pt x="4123029" y="4189209"/>
                  </a:lnTo>
                  <a:lnTo>
                    <a:pt x="4143108" y="4228985"/>
                  </a:lnTo>
                  <a:lnTo>
                    <a:pt x="4165219" y="4267517"/>
                  </a:lnTo>
                  <a:lnTo>
                    <a:pt x="4189298" y="4304728"/>
                  </a:lnTo>
                  <a:lnTo>
                    <a:pt x="4215257" y="4340542"/>
                  </a:lnTo>
                  <a:lnTo>
                    <a:pt x="4243032" y="4374883"/>
                  </a:lnTo>
                  <a:lnTo>
                    <a:pt x="4272559" y="4407700"/>
                  </a:lnTo>
                  <a:lnTo>
                    <a:pt x="4303763" y="4438891"/>
                  </a:lnTo>
                  <a:lnTo>
                    <a:pt x="4336567" y="4468419"/>
                  </a:lnTo>
                  <a:lnTo>
                    <a:pt x="4370908" y="4496193"/>
                  </a:lnTo>
                  <a:lnTo>
                    <a:pt x="4406722" y="4522152"/>
                  </a:lnTo>
                  <a:lnTo>
                    <a:pt x="4443933" y="4546231"/>
                  </a:lnTo>
                  <a:lnTo>
                    <a:pt x="4482465" y="4568342"/>
                  </a:lnTo>
                  <a:lnTo>
                    <a:pt x="4522254" y="4588421"/>
                  </a:lnTo>
                  <a:lnTo>
                    <a:pt x="4563224" y="4606404"/>
                  </a:lnTo>
                  <a:lnTo>
                    <a:pt x="4605312" y="4622228"/>
                  </a:lnTo>
                  <a:lnTo>
                    <a:pt x="4648441" y="4635792"/>
                  </a:lnTo>
                  <a:lnTo>
                    <a:pt x="4692535" y="4647057"/>
                  </a:lnTo>
                  <a:lnTo>
                    <a:pt x="4737544" y="4655947"/>
                  </a:lnTo>
                  <a:lnTo>
                    <a:pt x="4783391" y="4662373"/>
                  </a:lnTo>
                  <a:lnTo>
                    <a:pt x="4829988" y="4666285"/>
                  </a:lnTo>
                  <a:lnTo>
                    <a:pt x="4877282" y="4667605"/>
                  </a:lnTo>
                  <a:lnTo>
                    <a:pt x="4924577" y="4666285"/>
                  </a:lnTo>
                  <a:lnTo>
                    <a:pt x="4971173" y="4662373"/>
                  </a:lnTo>
                  <a:lnTo>
                    <a:pt x="5017020" y="4655947"/>
                  </a:lnTo>
                  <a:lnTo>
                    <a:pt x="5062029" y="4647057"/>
                  </a:lnTo>
                  <a:lnTo>
                    <a:pt x="5106124" y="4635792"/>
                  </a:lnTo>
                  <a:lnTo>
                    <a:pt x="5149253" y="4622228"/>
                  </a:lnTo>
                  <a:lnTo>
                    <a:pt x="5191341" y="4606404"/>
                  </a:lnTo>
                  <a:lnTo>
                    <a:pt x="5232311" y="4588421"/>
                  </a:lnTo>
                  <a:lnTo>
                    <a:pt x="5272100" y="4568342"/>
                  </a:lnTo>
                  <a:lnTo>
                    <a:pt x="5310632" y="4546231"/>
                  </a:lnTo>
                  <a:lnTo>
                    <a:pt x="5347843" y="4522152"/>
                  </a:lnTo>
                  <a:lnTo>
                    <a:pt x="5383657" y="4496193"/>
                  </a:lnTo>
                  <a:lnTo>
                    <a:pt x="5417998" y="4468419"/>
                  </a:lnTo>
                  <a:lnTo>
                    <a:pt x="5450802" y="4438891"/>
                  </a:lnTo>
                  <a:lnTo>
                    <a:pt x="5482006" y="4407700"/>
                  </a:lnTo>
                  <a:lnTo>
                    <a:pt x="5511533" y="4374883"/>
                  </a:lnTo>
                  <a:lnTo>
                    <a:pt x="5539308" y="4340542"/>
                  </a:lnTo>
                  <a:lnTo>
                    <a:pt x="5565267" y="4304728"/>
                  </a:lnTo>
                  <a:lnTo>
                    <a:pt x="5589333" y="4267517"/>
                  </a:lnTo>
                  <a:lnTo>
                    <a:pt x="5611457" y="4228985"/>
                  </a:lnTo>
                  <a:lnTo>
                    <a:pt x="5631535" y="4189209"/>
                  </a:lnTo>
                  <a:lnTo>
                    <a:pt x="5649519" y="4148239"/>
                  </a:lnTo>
                  <a:lnTo>
                    <a:pt x="5665330" y="4106151"/>
                  </a:lnTo>
                  <a:lnTo>
                    <a:pt x="5678906" y="4063022"/>
                  </a:lnTo>
                  <a:lnTo>
                    <a:pt x="5690171" y="4018915"/>
                  </a:lnTo>
                  <a:lnTo>
                    <a:pt x="5699061" y="3973906"/>
                  </a:lnTo>
                  <a:lnTo>
                    <a:pt x="5705487" y="3928072"/>
                  </a:lnTo>
                  <a:lnTo>
                    <a:pt x="5709399" y="3881463"/>
                  </a:lnTo>
                  <a:lnTo>
                    <a:pt x="5710720" y="3834168"/>
                  </a:lnTo>
                  <a:close/>
                </a:path>
              </a:pathLst>
            </a:custGeom>
            <a:solidFill>
              <a:srgbClr val="FFFFFF"/>
            </a:solidFill>
          </p:spPr>
          <p:txBody>
            <a:bodyPr wrap="square" lIns="0" tIns="0" rIns="0" bIns="0" rtlCol="0"/>
            <a:lstStyle/>
            <a:p>
              <a:endParaRPr/>
            </a:p>
          </p:txBody>
        </p:sp>
      </p:grpSp>
      <p:sp>
        <p:nvSpPr>
          <p:cNvPr id="7" name="object 7"/>
          <p:cNvSpPr txBox="1"/>
          <p:nvPr/>
        </p:nvSpPr>
        <p:spPr>
          <a:xfrm>
            <a:off x="6404624" y="3238892"/>
            <a:ext cx="1219200" cy="1368323"/>
          </a:xfrm>
          <a:prstGeom prst="rect">
            <a:avLst/>
          </a:prstGeom>
        </p:spPr>
        <p:txBody>
          <a:bodyPr vert="horz" wrap="square" lIns="0" tIns="13970" rIns="0" bIns="0" rtlCol="0">
            <a:spAutoFit/>
          </a:bodyPr>
          <a:lstStyle/>
          <a:p>
            <a:pPr marL="12700" algn="ctr">
              <a:lnSpc>
                <a:spcPct val="100000"/>
              </a:lnSpc>
              <a:spcBef>
                <a:spcPts val="110"/>
              </a:spcBef>
            </a:pPr>
            <a:r>
              <a:rPr sz="8800" b="1" spc="45">
                <a:latin typeface="Century Gothic" panose="020B0502020202020204" pitchFamily="34" charset="0"/>
                <a:cs typeface="Arial"/>
              </a:rPr>
              <a:t>S</a:t>
            </a:r>
            <a:endParaRPr sz="8800">
              <a:latin typeface="Century Gothic" panose="020B0502020202020204" pitchFamily="34" charset="0"/>
              <a:cs typeface="Arial"/>
            </a:endParaRPr>
          </a:p>
        </p:txBody>
      </p:sp>
      <p:sp>
        <p:nvSpPr>
          <p:cNvPr id="11" name="object 11"/>
          <p:cNvSpPr txBox="1"/>
          <p:nvPr/>
        </p:nvSpPr>
        <p:spPr>
          <a:xfrm>
            <a:off x="7489520" y="6326305"/>
            <a:ext cx="1159510" cy="1368323"/>
          </a:xfrm>
          <a:prstGeom prst="rect">
            <a:avLst/>
          </a:prstGeom>
        </p:spPr>
        <p:txBody>
          <a:bodyPr vert="horz" wrap="square" lIns="0" tIns="13970" rIns="0" bIns="0" rtlCol="0">
            <a:spAutoFit/>
          </a:bodyPr>
          <a:lstStyle/>
          <a:p>
            <a:pPr marL="12700">
              <a:lnSpc>
                <a:spcPct val="100000"/>
              </a:lnSpc>
              <a:spcBef>
                <a:spcPts val="110"/>
              </a:spcBef>
            </a:pPr>
            <a:r>
              <a:rPr sz="8800" b="1" spc="1420">
                <a:latin typeface="Century Gothic" panose="020B0502020202020204" pitchFamily="34" charset="0"/>
                <a:cs typeface="Arial"/>
              </a:rPr>
              <a:t>W</a:t>
            </a:r>
            <a:endParaRPr sz="8800">
              <a:latin typeface="Century Gothic" panose="020B0502020202020204" pitchFamily="34" charset="0"/>
              <a:cs typeface="Arial"/>
            </a:endParaRPr>
          </a:p>
        </p:txBody>
      </p:sp>
      <p:sp>
        <p:nvSpPr>
          <p:cNvPr id="12" name="object 12"/>
          <p:cNvSpPr txBox="1">
            <a:spLocks noGrp="1"/>
          </p:cNvSpPr>
          <p:nvPr>
            <p:ph type="title"/>
          </p:nvPr>
        </p:nvSpPr>
        <p:spPr>
          <a:xfrm>
            <a:off x="9678172" y="2382115"/>
            <a:ext cx="1003935" cy="1363980"/>
          </a:xfrm>
          <a:prstGeom prst="rect">
            <a:avLst/>
          </a:prstGeom>
        </p:spPr>
        <p:txBody>
          <a:bodyPr vert="horz" wrap="square" lIns="0" tIns="16510" rIns="0" bIns="0" rtlCol="0">
            <a:spAutoFit/>
          </a:bodyPr>
          <a:lstStyle/>
          <a:p>
            <a:pPr marL="12700">
              <a:lnSpc>
                <a:spcPct val="100000"/>
              </a:lnSpc>
              <a:spcBef>
                <a:spcPts val="130"/>
              </a:spcBef>
            </a:pPr>
            <a:r>
              <a:rPr sz="8750" spc="894">
                <a:latin typeface="Century Gothic" panose="020B0502020202020204" pitchFamily="34" charset="0"/>
              </a:rPr>
              <a:t>O</a:t>
            </a:r>
            <a:endParaRPr sz="8750">
              <a:latin typeface="Century Gothic" panose="020B0502020202020204" pitchFamily="34" charset="0"/>
            </a:endParaRPr>
          </a:p>
        </p:txBody>
      </p:sp>
      <p:sp>
        <p:nvSpPr>
          <p:cNvPr id="13" name="object 13"/>
          <p:cNvSpPr txBox="1"/>
          <p:nvPr/>
        </p:nvSpPr>
        <p:spPr>
          <a:xfrm>
            <a:off x="10644514" y="5498803"/>
            <a:ext cx="873511" cy="1363980"/>
          </a:xfrm>
          <a:prstGeom prst="rect">
            <a:avLst/>
          </a:prstGeom>
        </p:spPr>
        <p:txBody>
          <a:bodyPr vert="horz" wrap="square" lIns="0" tIns="16510" rIns="0" bIns="0" rtlCol="0">
            <a:spAutoFit/>
          </a:bodyPr>
          <a:lstStyle/>
          <a:p>
            <a:pPr marL="12700" algn="ctr">
              <a:lnSpc>
                <a:spcPct val="100000"/>
              </a:lnSpc>
              <a:spcBef>
                <a:spcPts val="130"/>
              </a:spcBef>
            </a:pPr>
            <a:r>
              <a:rPr sz="8800" b="1" spc="-114">
                <a:latin typeface="Century Gothic" panose="020B0502020202020204" pitchFamily="34" charset="0"/>
                <a:cs typeface="Arial"/>
              </a:rPr>
              <a:t>T</a:t>
            </a:r>
            <a:endParaRPr sz="8800">
              <a:latin typeface="Century Gothic" panose="020B0502020202020204" pitchFamily="34" charset="0"/>
              <a:cs typeface="Arial"/>
            </a:endParaRPr>
          </a:p>
        </p:txBody>
      </p:sp>
      <p:sp>
        <p:nvSpPr>
          <p:cNvPr id="14" name="object 14"/>
          <p:cNvSpPr txBox="1"/>
          <p:nvPr/>
        </p:nvSpPr>
        <p:spPr>
          <a:xfrm>
            <a:off x="1675621" y="3045582"/>
            <a:ext cx="3887844" cy="2206373"/>
          </a:xfrm>
          <a:prstGeom prst="rect">
            <a:avLst/>
          </a:prstGeom>
        </p:spPr>
        <p:txBody>
          <a:bodyPr vert="horz" wrap="square" lIns="0" tIns="102235" rIns="0" bIns="0" rtlCol="0">
            <a:spAutoFit/>
          </a:bodyPr>
          <a:lstStyle/>
          <a:p>
            <a:pPr marL="12700">
              <a:lnSpc>
                <a:spcPct val="100000"/>
              </a:lnSpc>
              <a:spcBef>
                <a:spcPts val="805"/>
              </a:spcBef>
            </a:pPr>
            <a:r>
              <a:rPr sz="4250" b="1" spc="175">
                <a:latin typeface="Century Gothic" panose="020B0502020202020204" pitchFamily="34" charset="0"/>
                <a:cs typeface="Arial"/>
              </a:rPr>
              <a:t>Strengths</a:t>
            </a:r>
            <a:endParaRPr sz="4250">
              <a:latin typeface="Century Gothic" panose="020B0502020202020204" pitchFamily="34" charset="0"/>
              <a:cs typeface="Arial"/>
            </a:endParaRPr>
          </a:p>
          <a:p>
            <a:pPr marL="469900" indent="-457200">
              <a:lnSpc>
                <a:spcPct val="100000"/>
              </a:lnSpc>
              <a:spcBef>
                <a:spcPts val="500"/>
              </a:spcBef>
              <a:buFont typeface="Arial" panose="020B0604020202020204" pitchFamily="34" charset="0"/>
              <a:buChar char="•"/>
            </a:pPr>
            <a:r>
              <a:rPr lang="en-US" sz="3000" spc="105">
                <a:latin typeface="Century Gothic" panose="020B0502020202020204" pitchFamily="34" charset="0"/>
                <a:cs typeface="Arial"/>
              </a:rPr>
              <a:t>Skillful labor and experience game developer</a:t>
            </a:r>
            <a:endParaRPr sz="3000">
              <a:latin typeface="Century Gothic" panose="020B0502020202020204" pitchFamily="34" charset="0"/>
              <a:cs typeface="Arial"/>
            </a:endParaRPr>
          </a:p>
        </p:txBody>
      </p:sp>
      <p:sp>
        <p:nvSpPr>
          <p:cNvPr id="15" name="object 15"/>
          <p:cNvSpPr txBox="1"/>
          <p:nvPr/>
        </p:nvSpPr>
        <p:spPr>
          <a:xfrm>
            <a:off x="1889648" y="6496838"/>
            <a:ext cx="4241541" cy="2668038"/>
          </a:xfrm>
          <a:prstGeom prst="rect">
            <a:avLst/>
          </a:prstGeom>
        </p:spPr>
        <p:txBody>
          <a:bodyPr vert="horz" wrap="square" lIns="0" tIns="102235" rIns="0" bIns="0" rtlCol="0">
            <a:spAutoFit/>
          </a:bodyPr>
          <a:lstStyle/>
          <a:p>
            <a:pPr marL="12700">
              <a:lnSpc>
                <a:spcPct val="100000"/>
              </a:lnSpc>
              <a:spcBef>
                <a:spcPts val="805"/>
              </a:spcBef>
            </a:pPr>
            <a:r>
              <a:rPr sz="4250" b="1" spc="155">
                <a:latin typeface="Century Gothic" panose="020B0502020202020204" pitchFamily="34" charset="0"/>
                <a:cs typeface="Arial"/>
              </a:rPr>
              <a:t>Weaknesses</a:t>
            </a:r>
            <a:endParaRPr sz="4250">
              <a:latin typeface="Century Gothic" panose="020B0502020202020204" pitchFamily="34" charset="0"/>
              <a:cs typeface="Arial"/>
            </a:endParaRPr>
          </a:p>
          <a:p>
            <a:pPr marL="469900" indent="-457200">
              <a:lnSpc>
                <a:spcPct val="100000"/>
              </a:lnSpc>
              <a:spcBef>
                <a:spcPts val="500"/>
              </a:spcBef>
              <a:buFont typeface="Arial" panose="020B0604020202020204" pitchFamily="34" charset="0"/>
              <a:buChar char="•"/>
            </a:pPr>
            <a:r>
              <a:rPr lang="en-US" sz="3000" spc="105">
                <a:latin typeface="Century Gothic" panose="020B0502020202020204" pitchFamily="34" charset="0"/>
                <a:cs typeface="Arial"/>
              </a:rPr>
              <a:t>Limited labor and lack of decision making skills and negotiating skills</a:t>
            </a:r>
            <a:endParaRPr sz="3000">
              <a:latin typeface="Century Gothic" panose="020B0502020202020204" pitchFamily="34" charset="0"/>
              <a:cs typeface="Arial"/>
            </a:endParaRPr>
          </a:p>
        </p:txBody>
      </p:sp>
      <p:sp>
        <p:nvSpPr>
          <p:cNvPr id="16" name="object 16"/>
          <p:cNvSpPr txBox="1"/>
          <p:nvPr/>
        </p:nvSpPr>
        <p:spPr>
          <a:xfrm>
            <a:off x="12462261" y="2159691"/>
            <a:ext cx="3907154" cy="1808829"/>
          </a:xfrm>
          <a:prstGeom prst="rect">
            <a:avLst/>
          </a:prstGeom>
        </p:spPr>
        <p:txBody>
          <a:bodyPr vert="horz" wrap="square" lIns="0" tIns="102235" rIns="0" bIns="0" rtlCol="0">
            <a:spAutoFit/>
          </a:bodyPr>
          <a:lstStyle/>
          <a:p>
            <a:pPr marL="12700">
              <a:lnSpc>
                <a:spcPct val="100000"/>
              </a:lnSpc>
              <a:spcBef>
                <a:spcPts val="805"/>
              </a:spcBef>
            </a:pPr>
            <a:r>
              <a:rPr sz="4250" b="1" spc="200">
                <a:latin typeface="Century Gothic" panose="020B0502020202020204" pitchFamily="34" charset="0"/>
                <a:cs typeface="Arial"/>
              </a:rPr>
              <a:t>Opportunities</a:t>
            </a:r>
            <a:endParaRPr sz="4250">
              <a:latin typeface="Century Gothic" panose="020B0502020202020204" pitchFamily="34" charset="0"/>
              <a:cs typeface="Arial"/>
            </a:endParaRPr>
          </a:p>
          <a:p>
            <a:pPr marL="469900" indent="-457200">
              <a:lnSpc>
                <a:spcPct val="100000"/>
              </a:lnSpc>
              <a:spcBef>
                <a:spcPts val="500"/>
              </a:spcBef>
              <a:buFont typeface="Arial" panose="020B0604020202020204" pitchFamily="34" charset="0"/>
              <a:buChar char="•"/>
            </a:pPr>
            <a:r>
              <a:rPr lang="en-US" sz="3000" spc="105">
                <a:latin typeface="Century Gothic" panose="020B0502020202020204" pitchFamily="34" charset="0"/>
                <a:cs typeface="Arial"/>
              </a:rPr>
              <a:t>AIESEC</a:t>
            </a:r>
          </a:p>
          <a:p>
            <a:pPr marL="12700">
              <a:lnSpc>
                <a:spcPct val="100000"/>
              </a:lnSpc>
              <a:spcBef>
                <a:spcPts val="500"/>
              </a:spcBef>
            </a:pPr>
            <a:endParaRPr sz="3000">
              <a:latin typeface="Century Gothic" panose="020B0502020202020204" pitchFamily="34" charset="0"/>
              <a:cs typeface="Arial"/>
            </a:endParaRPr>
          </a:p>
        </p:txBody>
      </p:sp>
      <p:sp>
        <p:nvSpPr>
          <p:cNvPr id="17" name="object 17"/>
          <p:cNvSpPr txBox="1"/>
          <p:nvPr/>
        </p:nvSpPr>
        <p:spPr>
          <a:xfrm>
            <a:off x="12549335" y="5676231"/>
            <a:ext cx="4367927" cy="2860398"/>
          </a:xfrm>
          <a:prstGeom prst="rect">
            <a:avLst/>
          </a:prstGeom>
        </p:spPr>
        <p:txBody>
          <a:bodyPr vert="horz" wrap="square" lIns="0" tIns="102235" rIns="0" bIns="0" rtlCol="0">
            <a:spAutoFit/>
          </a:bodyPr>
          <a:lstStyle/>
          <a:p>
            <a:pPr marL="12700">
              <a:lnSpc>
                <a:spcPct val="100000"/>
              </a:lnSpc>
              <a:spcBef>
                <a:spcPts val="805"/>
              </a:spcBef>
            </a:pPr>
            <a:r>
              <a:rPr sz="4250" b="1" spc="180">
                <a:latin typeface="Century Gothic" panose="020B0502020202020204" pitchFamily="34" charset="0"/>
                <a:cs typeface="Arial"/>
              </a:rPr>
              <a:t>Threats</a:t>
            </a:r>
            <a:endParaRPr sz="4250">
              <a:latin typeface="Century Gothic" panose="020B0502020202020204" pitchFamily="34" charset="0"/>
              <a:cs typeface="Arial"/>
            </a:endParaRPr>
          </a:p>
          <a:p>
            <a:pPr marL="469900" indent="-457200">
              <a:lnSpc>
                <a:spcPct val="100000"/>
              </a:lnSpc>
              <a:spcBef>
                <a:spcPts val="500"/>
              </a:spcBef>
              <a:buFont typeface="Arial" panose="020B0604020202020204" pitchFamily="34" charset="0"/>
              <a:buChar char="•"/>
            </a:pPr>
            <a:r>
              <a:rPr lang="en-US" sz="3000" spc="105">
                <a:latin typeface="Century Gothic" panose="020B0502020202020204" pitchFamily="34" charset="0"/>
                <a:cs typeface="Arial"/>
              </a:rPr>
              <a:t>Competitors</a:t>
            </a:r>
          </a:p>
          <a:p>
            <a:pPr marL="469900" indent="-457200" algn="just">
              <a:lnSpc>
                <a:spcPct val="100000"/>
              </a:lnSpc>
              <a:spcBef>
                <a:spcPts val="500"/>
              </a:spcBef>
              <a:buFont typeface="Arial" panose="020B0604020202020204" pitchFamily="34" charset="0"/>
              <a:buChar char="•"/>
            </a:pPr>
            <a:r>
              <a:rPr lang="en-US" sz="3000">
                <a:latin typeface="Century Gothic" panose="020B0502020202020204" pitchFamily="34" charset="0"/>
                <a:cs typeface="Arial"/>
              </a:rPr>
              <a:t>Dr. Driving</a:t>
            </a:r>
          </a:p>
          <a:p>
            <a:pPr marL="469900" indent="-457200" algn="just">
              <a:lnSpc>
                <a:spcPct val="100000"/>
              </a:lnSpc>
              <a:spcBef>
                <a:spcPts val="500"/>
              </a:spcBef>
              <a:buFont typeface="Arial" panose="020B0604020202020204" pitchFamily="34" charset="0"/>
              <a:buChar char="•"/>
            </a:pPr>
            <a:r>
              <a:rPr lang="en-US" sz="3000">
                <a:latin typeface="Century Gothic" panose="020B0502020202020204" pitchFamily="34" charset="0"/>
                <a:cs typeface="Arial"/>
              </a:rPr>
              <a:t>#Driving</a:t>
            </a:r>
          </a:p>
          <a:p>
            <a:pPr marL="469900" indent="-457200" algn="just">
              <a:lnSpc>
                <a:spcPct val="100000"/>
              </a:lnSpc>
              <a:spcBef>
                <a:spcPts val="500"/>
              </a:spcBef>
              <a:buFont typeface="Arial" panose="020B0604020202020204" pitchFamily="34" charset="0"/>
              <a:buChar char="•"/>
            </a:pPr>
            <a:r>
              <a:rPr lang="en-US" sz="3000">
                <a:latin typeface="Century Gothic" panose="020B0502020202020204" pitchFamily="34" charset="0"/>
                <a:cs typeface="Arial"/>
              </a:rPr>
              <a:t>Hill climb race              </a:t>
            </a:r>
            <a:endParaRPr sz="3000">
              <a:latin typeface="Century Gothic" panose="020B0502020202020204" pitchFamily="34" charset="0"/>
              <a:cs typeface="Arial"/>
            </a:endParaRPr>
          </a:p>
        </p:txBody>
      </p:sp>
      <p:sp>
        <p:nvSpPr>
          <p:cNvPr id="19" name="object 14">
            <a:extLst>
              <a:ext uri="{FF2B5EF4-FFF2-40B4-BE49-F238E27FC236}">
                <a16:creationId xmlns:a16="http://schemas.microsoft.com/office/drawing/2014/main" id="{A415DC34-3FAB-5B17-BABF-FF1A8DA79B82}"/>
              </a:ext>
            </a:extLst>
          </p:cNvPr>
          <p:cNvSpPr txBox="1"/>
          <p:nvPr/>
        </p:nvSpPr>
        <p:spPr>
          <a:xfrm>
            <a:off x="1114819" y="900810"/>
            <a:ext cx="2895600" cy="1211229"/>
          </a:xfrm>
          <a:prstGeom prst="rect">
            <a:avLst/>
          </a:prstGeom>
        </p:spPr>
        <p:txBody>
          <a:bodyPr vert="horz" wrap="square" lIns="0" tIns="102235" rIns="0" bIns="0" rtlCol="0">
            <a:spAutoFit/>
          </a:bodyPr>
          <a:lstStyle/>
          <a:p>
            <a:pPr marL="12700">
              <a:lnSpc>
                <a:spcPct val="100000"/>
              </a:lnSpc>
              <a:spcBef>
                <a:spcPts val="805"/>
              </a:spcBef>
            </a:pPr>
            <a:r>
              <a:rPr lang="en-US" sz="7200" b="1" spc="175">
                <a:latin typeface="Century Gothic" panose="020B0502020202020204" pitchFamily="34" charset="0"/>
                <a:cs typeface="Arial"/>
              </a:rPr>
              <a:t>SWOT</a:t>
            </a:r>
            <a:endParaRPr lang="en-US" sz="7200">
              <a:latin typeface="Century Gothic" panose="020B0502020202020204" pitchFamily="34" charset="0"/>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A272-A064-378E-9CE2-55925BD6BF25}"/>
              </a:ext>
            </a:extLst>
          </p:cNvPr>
          <p:cNvSpPr>
            <a:spLocks noGrp="1"/>
          </p:cNvSpPr>
          <p:nvPr>
            <p:ph type="title"/>
          </p:nvPr>
        </p:nvSpPr>
        <p:spPr>
          <a:xfrm>
            <a:off x="1143000" y="1290349"/>
            <a:ext cx="11373690" cy="1477328"/>
          </a:xfrm>
        </p:spPr>
        <p:txBody>
          <a:bodyPr wrap="square" lIns="0" tIns="0" rIns="0" bIns="0" anchor="t">
            <a:spAutoFit/>
          </a:bodyPr>
          <a:lstStyle/>
          <a:p>
            <a:r>
              <a:rPr lang="en-US" sz="9600" dirty="0">
                <a:latin typeface="Century Gothic" panose="020B0502020202020204" pitchFamily="34" charset="0"/>
              </a:rPr>
              <a:t>Future plans</a:t>
            </a:r>
          </a:p>
        </p:txBody>
      </p:sp>
      <p:sp>
        <p:nvSpPr>
          <p:cNvPr id="4" name="TextBox 3">
            <a:extLst>
              <a:ext uri="{FF2B5EF4-FFF2-40B4-BE49-F238E27FC236}">
                <a16:creationId xmlns:a16="http://schemas.microsoft.com/office/drawing/2014/main" id="{8EED1A64-1948-87D8-0AF9-C4B51BD6D6FB}"/>
              </a:ext>
            </a:extLst>
          </p:cNvPr>
          <p:cNvSpPr txBox="1"/>
          <p:nvPr/>
        </p:nvSpPr>
        <p:spPr>
          <a:xfrm>
            <a:off x="1143000" y="4498539"/>
            <a:ext cx="1441356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5400">
                <a:latin typeface="Century Gothic" panose="020B0502020202020204" pitchFamily="34" charset="0"/>
                <a:cs typeface="Calibri"/>
              </a:rPr>
              <a:t> user engagement by 20</a:t>
            </a:r>
            <a:r>
              <a:rPr lang="en-US" sz="5400">
                <a:latin typeface="Bahnschrift Light" panose="020B0502040204020203" pitchFamily="34" charset="0"/>
                <a:cs typeface="Calibri"/>
              </a:rPr>
              <a:t>%</a:t>
            </a:r>
          </a:p>
          <a:p>
            <a:pPr marL="285750" indent="-285750">
              <a:buFont typeface="Arial"/>
              <a:buChar char="•"/>
            </a:pPr>
            <a:r>
              <a:rPr lang="en-US" sz="5400">
                <a:latin typeface="Century Gothic" panose="020B0502020202020204" pitchFamily="34" charset="0"/>
                <a:cs typeface="Calibri"/>
              </a:rPr>
              <a:t> monthly revenue by 5</a:t>
            </a:r>
            <a:r>
              <a:rPr lang="en-US" sz="5400">
                <a:latin typeface="Bahnschrift Light" panose="020B0502040204020203" pitchFamily="34" charset="0"/>
                <a:cs typeface="Calibri"/>
              </a:rPr>
              <a:t>%</a:t>
            </a:r>
          </a:p>
          <a:p>
            <a:pPr marL="285750" indent="-285750">
              <a:buFont typeface="Arial"/>
              <a:buChar char="•"/>
            </a:pPr>
            <a:r>
              <a:rPr lang="en-US" sz="5400">
                <a:latin typeface="Century Gothic" panose="020B0502020202020204" pitchFamily="34" charset="0"/>
                <a:cs typeface="Calibri"/>
              </a:rPr>
              <a:t> target audience by 50</a:t>
            </a:r>
            <a:r>
              <a:rPr lang="en-US" sz="5400">
                <a:latin typeface="Bahnschrift Light" panose="020B0502040204020203" pitchFamily="34" charset="0"/>
                <a:cs typeface="Calibri"/>
              </a:rPr>
              <a:t>%</a:t>
            </a:r>
          </a:p>
        </p:txBody>
      </p:sp>
      <p:pic>
        <p:nvPicPr>
          <p:cNvPr id="10" name="Picture 9" descr="Yes Dude">
            <a:extLst>
              <a:ext uri="{FF2B5EF4-FFF2-40B4-BE49-F238E27FC236}">
                <a16:creationId xmlns:a16="http://schemas.microsoft.com/office/drawing/2014/main" id="{C71A083B-FEEA-549B-2B0B-F06636487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0" y="3162300"/>
            <a:ext cx="5257800" cy="5257800"/>
          </a:xfrm>
          <a:prstGeom prst="rect">
            <a:avLst/>
          </a:prstGeom>
        </p:spPr>
      </p:pic>
    </p:spTree>
    <p:extLst>
      <p:ext uri="{BB962C8B-B14F-4D97-AF65-F5344CB8AC3E}">
        <p14:creationId xmlns:p14="http://schemas.microsoft.com/office/powerpoint/2010/main" val="13221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91BB6C-AC04-1EC3-AC72-76A4580C8021}"/>
              </a:ext>
              <a:ext uri="{C183D7F6-B498-43B3-948B-1728B52AA6E4}">
                <adec:decorative xmlns:adec="http://schemas.microsoft.com/office/drawing/2017/decorative" val="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0"/>
            <a:ext cx="18288000" cy="10287000"/>
          </a:xfrm>
          <a:prstGeom prst="rect">
            <a:avLst/>
          </a:prstGeom>
          <a:noFill/>
        </p:spPr>
      </p:pic>
      <p:sp>
        <p:nvSpPr>
          <p:cNvPr id="10" name="Rectangle 9">
            <a:extLst>
              <a:ext uri="{FF2B5EF4-FFF2-40B4-BE49-F238E27FC236}">
                <a16:creationId xmlns:a16="http://schemas.microsoft.com/office/drawing/2014/main" id="{E07765B0-259C-1FE0-7128-5122D38ADCE4}"/>
              </a:ext>
            </a:extLst>
          </p:cNvPr>
          <p:cNvSpPr>
            <a:spLocks noGrp="1" noRot="1" noMove="1" noResize="1" noEditPoints="1" noAdjustHandles="1" noChangeArrowheads="1" noChangeShapeType="1"/>
          </p:cNvSpPr>
          <p:nvPr/>
        </p:nvSpPr>
        <p:spPr>
          <a:xfrm>
            <a:off x="0" y="0"/>
            <a:ext cx="18288000" cy="10287000"/>
          </a:xfrm>
          <a:prstGeom prst="rect">
            <a:avLst/>
          </a:prstGeom>
          <a:solidFill>
            <a:schemeClr val="tx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1994023" y="3682065"/>
            <a:ext cx="9545074" cy="2557110"/>
          </a:xfrm>
          <a:prstGeom prst="rect">
            <a:avLst/>
          </a:prstGeom>
        </p:spPr>
        <p:txBody>
          <a:bodyPr vert="horz" wrap="square" lIns="0" tIns="523240" rIns="0" bIns="0" rtlCol="0">
            <a:spAutoFit/>
          </a:bodyPr>
          <a:lstStyle/>
          <a:p>
            <a:pPr marL="12700" algn="ctr">
              <a:lnSpc>
                <a:spcPct val="100000"/>
              </a:lnSpc>
              <a:spcBef>
                <a:spcPts val="4120"/>
              </a:spcBef>
            </a:pPr>
            <a:r>
              <a:rPr lang="en-US" sz="9100" b="1" spc="54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Thank</a:t>
            </a:r>
            <a:r>
              <a:rPr lang="en-US" sz="9100" b="1" spc="-13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 </a:t>
            </a:r>
            <a:r>
              <a:rPr lang="en-US" sz="9100" b="1" spc="515"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you</a:t>
            </a:r>
            <a:endParaRPr lang="en-US" sz="9100" dirty="0">
              <a:solidFill>
                <a:schemeClr val="bg1"/>
              </a:solidFill>
              <a:effectLst>
                <a:outerShdw blurRad="38100" dist="38100" dir="2700000" algn="tl">
                  <a:srgbClr val="000000">
                    <a:alpha val="43137"/>
                  </a:srgbClr>
                </a:outerShdw>
              </a:effectLst>
              <a:latin typeface="Century Gothic" panose="020B0502020202020204" pitchFamily="34" charset="0"/>
              <a:cs typeface="Arial"/>
            </a:endParaRPr>
          </a:p>
          <a:p>
            <a:pPr marL="104139" algn="ctr">
              <a:lnSpc>
                <a:spcPct val="100000"/>
              </a:lnSpc>
              <a:spcBef>
                <a:spcPts val="1325"/>
              </a:spcBef>
            </a:pPr>
            <a:r>
              <a:rPr lang="en-US" sz="3000" spc="3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Do </a:t>
            </a:r>
            <a:r>
              <a:rPr lang="en-US" sz="3000" spc="-3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you </a:t>
            </a:r>
            <a:r>
              <a:rPr lang="en-US" sz="3000" spc="-15"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have </a:t>
            </a:r>
            <a:r>
              <a:rPr lang="en-US" sz="3000" spc="2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any</a:t>
            </a:r>
            <a:r>
              <a:rPr lang="en-US" sz="3000" spc="445"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 </a:t>
            </a:r>
            <a:r>
              <a:rPr lang="en-US" sz="3000" spc="-60" dirty="0">
                <a:solidFill>
                  <a:schemeClr val="bg1"/>
                </a:solidFill>
                <a:effectLst>
                  <a:outerShdw blurRad="38100" dist="38100" dir="2700000" algn="tl">
                    <a:srgbClr val="000000">
                      <a:alpha val="43137"/>
                    </a:srgbClr>
                  </a:outerShdw>
                </a:effectLst>
                <a:latin typeface="Century Gothic" panose="020B0502020202020204" pitchFamily="34" charset="0"/>
                <a:cs typeface="Arial"/>
              </a:rPr>
              <a:t>questions </a:t>
            </a:r>
            <a:r>
              <a:rPr lang="en-US" sz="3000" spc="-60" dirty="0">
                <a:solidFill>
                  <a:schemeClr val="bg1"/>
                </a:solidFill>
                <a:effectLst>
                  <a:outerShdw blurRad="38100" dist="38100" dir="2700000" algn="tl">
                    <a:srgbClr val="000000">
                      <a:alpha val="43137"/>
                    </a:srgbClr>
                  </a:outerShdw>
                </a:effectLst>
                <a:latin typeface="Calisto MT" panose="02040603050505030304" pitchFamily="18" charset="0"/>
                <a:cs typeface="Arial"/>
              </a:rPr>
              <a:t>?</a:t>
            </a:r>
          </a:p>
        </p:txBody>
      </p:sp>
      <p:pic>
        <p:nvPicPr>
          <p:cNvPr id="3" name="Picture 2" descr="Jogging Dude">
            <a:extLst>
              <a:ext uri="{FF2B5EF4-FFF2-40B4-BE49-F238E27FC236}">
                <a16:creationId xmlns:a16="http://schemas.microsoft.com/office/drawing/2014/main" id="{6290FB6D-8286-A99B-7DDE-8DE18BD6D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3561" y="2597577"/>
            <a:ext cx="4726086" cy="47260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98D561-F45D-311F-7A63-4ABBEB36962B}"/>
              </a:ext>
            </a:extLst>
          </p:cNvPr>
          <p:cNvSpPr/>
          <p:nvPr/>
        </p:nvSpPr>
        <p:spPr>
          <a:xfrm>
            <a:off x="0" y="0"/>
            <a:ext cx="7924800" cy="10287000"/>
          </a:xfrm>
          <a:prstGeom prst="rect">
            <a:avLst/>
          </a:prstGeom>
          <a:solidFill>
            <a:schemeClr val="tx1">
              <a:lumMod val="85000"/>
              <a:lumOff val="1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object 3"/>
          <p:cNvSpPr txBox="1"/>
          <p:nvPr/>
        </p:nvSpPr>
        <p:spPr>
          <a:xfrm>
            <a:off x="530077" y="3873826"/>
            <a:ext cx="7376580" cy="2539348"/>
          </a:xfrm>
          <a:prstGeom prst="rect">
            <a:avLst/>
          </a:prstGeom>
        </p:spPr>
        <p:txBody>
          <a:bodyPr vert="horz" wrap="square" lIns="0" tIns="33019" rIns="0" bIns="0" rtlCol="0">
            <a:spAutoFit/>
          </a:bodyPr>
          <a:lstStyle/>
          <a:p>
            <a:pPr marL="12700" marR="5080">
              <a:lnSpc>
                <a:spcPts val="10050"/>
              </a:lnSpc>
              <a:spcBef>
                <a:spcPts val="259"/>
              </a:spcBef>
            </a:pPr>
            <a:r>
              <a:rPr lang="en-US" sz="8200" b="1" spc="580">
                <a:solidFill>
                  <a:schemeClr val="bg1"/>
                </a:solidFill>
                <a:latin typeface="Century Gothic" panose="020B0502020202020204" pitchFamily="34" charset="0"/>
                <a:cs typeface="Arial"/>
              </a:rPr>
              <a:t>Presentation </a:t>
            </a:r>
            <a:r>
              <a:rPr sz="8200" b="1" spc="580">
                <a:solidFill>
                  <a:schemeClr val="bg1"/>
                </a:solidFill>
                <a:latin typeface="Century Gothic" panose="020B0502020202020204" pitchFamily="34" charset="0"/>
                <a:cs typeface="Arial"/>
              </a:rPr>
              <a:t>Agenda</a:t>
            </a:r>
            <a:endParaRPr sz="8200">
              <a:solidFill>
                <a:schemeClr val="bg1"/>
              </a:solidFill>
              <a:latin typeface="Century Gothic" panose="020B0502020202020204" pitchFamily="34" charset="0"/>
              <a:cs typeface="Arial"/>
            </a:endParaRPr>
          </a:p>
        </p:txBody>
      </p:sp>
      <p:sp>
        <p:nvSpPr>
          <p:cNvPr id="6" name="object 6"/>
          <p:cNvSpPr txBox="1"/>
          <p:nvPr/>
        </p:nvSpPr>
        <p:spPr>
          <a:xfrm>
            <a:off x="8610600" y="3894478"/>
            <a:ext cx="8915400" cy="2563522"/>
          </a:xfrm>
          <a:prstGeom prst="rect">
            <a:avLst/>
          </a:prstGeom>
        </p:spPr>
        <p:txBody>
          <a:bodyPr vert="horz" wrap="square" lIns="0" tIns="12700" rIns="0" bIns="0" rtlCol="0">
            <a:spAutoFit/>
          </a:bodyPr>
          <a:lstStyle/>
          <a:p>
            <a:pPr marL="584200" marR="1064260" indent="-571500">
              <a:lnSpc>
                <a:spcPct val="116300"/>
              </a:lnSpc>
              <a:spcBef>
                <a:spcPts val="100"/>
              </a:spcBef>
              <a:buFont typeface="Arial" panose="020B0604020202020204" pitchFamily="34" charset="0"/>
              <a:buChar char="•"/>
            </a:pPr>
            <a:r>
              <a:rPr lang="en-US" sz="3600">
                <a:latin typeface="Century Gothic" panose="020B0502020202020204" pitchFamily="34" charset="0"/>
                <a:cs typeface="Arial"/>
              </a:rPr>
              <a:t>Team information and </a:t>
            </a:r>
            <a:r>
              <a:rPr lang="en-US" sz="3600">
                <a:latin typeface="Century Gothic" panose="020B0502020202020204" pitchFamily="34" charset="0"/>
              </a:rPr>
              <a:t>app intro</a:t>
            </a:r>
            <a:endParaRPr lang="en-US" sz="3600">
              <a:latin typeface="Century Gothic" panose="020B0502020202020204" pitchFamily="34" charset="0"/>
              <a:cs typeface="Arial"/>
            </a:endParaRPr>
          </a:p>
          <a:p>
            <a:pPr marL="584200" marR="1064260" indent="-571500">
              <a:lnSpc>
                <a:spcPct val="116300"/>
              </a:lnSpc>
              <a:spcBef>
                <a:spcPts val="100"/>
              </a:spcBef>
              <a:buFont typeface="Arial" panose="020B0604020202020204" pitchFamily="34" charset="0"/>
              <a:buChar char="•"/>
            </a:pPr>
            <a:r>
              <a:rPr lang="en-US" sz="3600">
                <a:latin typeface="Century Gothic" panose="020B0502020202020204" pitchFamily="34" charset="0"/>
                <a:cs typeface="Arial"/>
              </a:rPr>
              <a:t>In App walkthrough</a:t>
            </a:r>
          </a:p>
          <a:p>
            <a:pPr marL="584200" marR="1064260" indent="-571500">
              <a:lnSpc>
                <a:spcPct val="116300"/>
              </a:lnSpc>
              <a:spcBef>
                <a:spcPts val="100"/>
              </a:spcBef>
              <a:buFont typeface="Arial" panose="020B0604020202020204" pitchFamily="34" charset="0"/>
              <a:buChar char="•"/>
            </a:pPr>
            <a:r>
              <a:rPr lang="en-US" sz="3600">
                <a:latin typeface="Century Gothic" panose="020B0502020202020204" pitchFamily="34" charset="0"/>
                <a:cs typeface="Arial"/>
              </a:rPr>
              <a:t>App marketing practices</a:t>
            </a:r>
          </a:p>
          <a:p>
            <a:pPr marL="584200" marR="1064260" indent="-571500">
              <a:lnSpc>
                <a:spcPct val="116300"/>
              </a:lnSpc>
              <a:spcBef>
                <a:spcPts val="100"/>
              </a:spcBef>
              <a:buFont typeface="Arial" panose="020B0604020202020204" pitchFamily="34" charset="0"/>
              <a:buChar char="•"/>
            </a:pPr>
            <a:r>
              <a:rPr lang="en-US" sz="3600">
                <a:latin typeface="Century Gothic" panose="020B0502020202020204" pitchFamily="34" charset="0"/>
                <a:cs typeface="Arial"/>
              </a:rPr>
              <a:t>Business model</a:t>
            </a:r>
            <a:endParaRPr sz="3600">
              <a:latin typeface="Century Gothic" panose="020B0502020202020204" pitchFamily="34" charset="0"/>
              <a:cs typeface="Arial"/>
            </a:endParaRPr>
          </a:p>
        </p:txBody>
      </p:sp>
      <p:sp>
        <p:nvSpPr>
          <p:cNvPr id="7" name="object 7"/>
          <p:cNvSpPr/>
          <p:nvPr/>
        </p:nvSpPr>
        <p:spPr>
          <a:xfrm>
            <a:off x="8610600" y="8009278"/>
            <a:ext cx="8291504" cy="45719"/>
          </a:xfrm>
          <a:custGeom>
            <a:avLst/>
            <a:gdLst/>
            <a:ahLst/>
            <a:cxnLst/>
            <a:rect l="l" t="t" r="r" b="b"/>
            <a:pathLst>
              <a:path w="6468109">
                <a:moveTo>
                  <a:pt x="0" y="0"/>
                </a:moveTo>
                <a:lnTo>
                  <a:pt x="6467519" y="0"/>
                </a:lnTo>
              </a:path>
            </a:pathLst>
          </a:custGeom>
          <a:ln w="28575">
            <a:solidFill>
              <a:srgbClr val="000000"/>
            </a:solidFill>
          </a:ln>
        </p:spPr>
        <p:txBody>
          <a:bodyPr wrap="square" lIns="0" tIns="0" rIns="0" bIns="0" rtlCol="0"/>
          <a:lstStyle/>
          <a:p>
            <a:endParaRPr/>
          </a:p>
        </p:txBody>
      </p:sp>
      <p:sp>
        <p:nvSpPr>
          <p:cNvPr id="9" name="object 7">
            <a:extLst>
              <a:ext uri="{FF2B5EF4-FFF2-40B4-BE49-F238E27FC236}">
                <a16:creationId xmlns:a16="http://schemas.microsoft.com/office/drawing/2014/main" id="{5FDA27BA-6930-3770-9EAD-44684540C481}"/>
              </a:ext>
            </a:extLst>
          </p:cNvPr>
          <p:cNvSpPr/>
          <p:nvPr/>
        </p:nvSpPr>
        <p:spPr>
          <a:xfrm>
            <a:off x="8534400" y="2933700"/>
            <a:ext cx="8291504" cy="45719"/>
          </a:xfrm>
          <a:custGeom>
            <a:avLst/>
            <a:gdLst/>
            <a:ahLst/>
            <a:cxnLst/>
            <a:rect l="l" t="t" r="r" b="b"/>
            <a:pathLst>
              <a:path w="6468109">
                <a:moveTo>
                  <a:pt x="0" y="0"/>
                </a:moveTo>
                <a:lnTo>
                  <a:pt x="6467519" y="0"/>
                </a:lnTo>
              </a:path>
            </a:pathLst>
          </a:custGeom>
          <a:ln w="28575">
            <a:solidFill>
              <a:srgbClr val="000000"/>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31D6-3E17-08A1-1F17-6137C31080DB}"/>
              </a:ext>
            </a:extLst>
          </p:cNvPr>
          <p:cNvSpPr>
            <a:spLocks noGrp="1"/>
          </p:cNvSpPr>
          <p:nvPr>
            <p:ph type="title"/>
          </p:nvPr>
        </p:nvSpPr>
        <p:spPr>
          <a:xfrm>
            <a:off x="990600" y="1409700"/>
            <a:ext cx="11963400" cy="1354217"/>
          </a:xfrm>
        </p:spPr>
        <p:txBody>
          <a:bodyPr wrap="square" lIns="0" tIns="0" rIns="0" bIns="0" anchor="t">
            <a:spAutoFit/>
          </a:bodyPr>
          <a:lstStyle/>
          <a:p>
            <a:r>
              <a:rPr lang="en-US" sz="8800">
                <a:latin typeface="Century Gothic" panose="020B0502020202020204" pitchFamily="34" charset="0"/>
              </a:rPr>
              <a:t>Introduction</a:t>
            </a:r>
          </a:p>
        </p:txBody>
      </p:sp>
      <p:sp>
        <p:nvSpPr>
          <p:cNvPr id="8" name="TextBox 7">
            <a:extLst>
              <a:ext uri="{FF2B5EF4-FFF2-40B4-BE49-F238E27FC236}">
                <a16:creationId xmlns:a16="http://schemas.microsoft.com/office/drawing/2014/main" id="{3380E80A-090B-5227-B309-D6A64152C349}"/>
              </a:ext>
            </a:extLst>
          </p:cNvPr>
          <p:cNvSpPr txBox="1"/>
          <p:nvPr/>
        </p:nvSpPr>
        <p:spPr>
          <a:xfrm>
            <a:off x="990600" y="3848100"/>
            <a:ext cx="15392400" cy="5632311"/>
          </a:xfrm>
          <a:prstGeom prst="rect">
            <a:avLst/>
          </a:prstGeom>
          <a:noFill/>
        </p:spPr>
        <p:txBody>
          <a:bodyPr wrap="square">
            <a:spAutoFit/>
          </a:bodyPr>
          <a:lstStyle/>
          <a:p>
            <a:pPr rtl="0">
              <a:spcBef>
                <a:spcPts val="0"/>
              </a:spcBef>
              <a:spcAft>
                <a:spcPts val="0"/>
              </a:spcAft>
            </a:pPr>
            <a:r>
              <a:rPr lang="en-US" sz="4000" i="0" u="none" strike="noStrike">
                <a:solidFill>
                  <a:srgbClr val="000000"/>
                </a:solidFill>
                <a:effectLst/>
                <a:latin typeface="Century Gothic" panose="020B0502020202020204" pitchFamily="34" charset="0"/>
              </a:rPr>
              <a:t>Micro rally is a mini simple multiplayer car game. Drift your way up in the sky in this skill-based driving game.</a:t>
            </a:r>
            <a:endParaRPr lang="en-US" sz="4000">
              <a:effectLst/>
              <a:latin typeface="Century Gothic" panose="020B0502020202020204" pitchFamily="34" charset="0"/>
            </a:endParaRPr>
          </a:p>
          <a:p>
            <a:pPr rtl="0">
              <a:spcBef>
                <a:spcPts val="0"/>
              </a:spcBef>
              <a:spcAft>
                <a:spcPts val="0"/>
              </a:spcAft>
            </a:pPr>
            <a:br>
              <a:rPr lang="en-US" sz="4000">
                <a:effectLst/>
                <a:latin typeface="Century Gothic" panose="020B0502020202020204" pitchFamily="34" charset="0"/>
              </a:rPr>
            </a:br>
            <a:r>
              <a:rPr lang="en-US" sz="4000" i="0" u="none" strike="noStrike">
                <a:solidFill>
                  <a:srgbClr val="000000"/>
                </a:solidFill>
                <a:effectLst/>
                <a:latin typeface="Century Gothic" panose="020B0502020202020204" pitchFamily="34" charset="0"/>
              </a:rPr>
              <a:t>Face the challenges of unique theme maps with many colorful cars. Gain bonuses from daring tricks and collect coins to get maps and by leveling up you can reach even greater distances with a small fuel capacity.</a:t>
            </a:r>
            <a:endParaRPr lang="en-US" sz="4000">
              <a:effectLst/>
              <a:latin typeface="Century Gothic" panose="020B0502020202020204" pitchFamily="34" charset="0"/>
            </a:endParaRPr>
          </a:p>
          <a:p>
            <a:br>
              <a:rPr lang="en-US" sz="4000">
                <a:effectLst/>
                <a:latin typeface="Century Gothic" panose="020B0502020202020204" pitchFamily="34" charset="0"/>
              </a:rPr>
            </a:br>
            <a:endParaRPr lang="en-US" sz="4000">
              <a:latin typeface="Century Gothic" panose="020B0502020202020204" pitchFamily="34" charset="0"/>
            </a:endParaRPr>
          </a:p>
        </p:txBody>
      </p:sp>
    </p:spTree>
    <p:extLst>
      <p:ext uri="{BB962C8B-B14F-4D97-AF65-F5344CB8AC3E}">
        <p14:creationId xmlns:p14="http://schemas.microsoft.com/office/powerpoint/2010/main" val="107084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31D6-3E17-08A1-1F17-6137C31080DB}"/>
              </a:ext>
            </a:extLst>
          </p:cNvPr>
          <p:cNvSpPr>
            <a:spLocks noGrp="1"/>
          </p:cNvSpPr>
          <p:nvPr>
            <p:ph type="title"/>
          </p:nvPr>
        </p:nvSpPr>
        <p:spPr>
          <a:xfrm>
            <a:off x="990600" y="472554"/>
            <a:ext cx="11963400" cy="1354217"/>
          </a:xfrm>
        </p:spPr>
        <p:txBody>
          <a:bodyPr wrap="square" lIns="0" tIns="0" rIns="0" bIns="0" anchor="t">
            <a:spAutoFit/>
          </a:bodyPr>
          <a:lstStyle/>
          <a:p>
            <a:r>
              <a:rPr lang="en-US" sz="8800">
                <a:latin typeface="Century Gothic" panose="020B0502020202020204" pitchFamily="34" charset="0"/>
              </a:rPr>
              <a:t>In app walkthrough</a:t>
            </a:r>
          </a:p>
        </p:txBody>
      </p:sp>
      <p:pic>
        <p:nvPicPr>
          <p:cNvPr id="3" name="2022-09-03 22-54-34">
            <a:hlinkClick r:id="" action="ppaction://media"/>
            <a:extLst>
              <a:ext uri="{FF2B5EF4-FFF2-40B4-BE49-F238E27FC236}">
                <a16:creationId xmlns:a16="http://schemas.microsoft.com/office/drawing/2014/main" id="{2AF42922-F502-CFD4-E18B-3F37C15DC941}"/>
              </a:ext>
            </a:extLst>
          </p:cNvPr>
          <p:cNvPicPr>
            <a:picLocks noChangeAspect="1"/>
          </p:cNvPicPr>
          <p:nvPr>
            <a:videoFile r:link="rId1"/>
            <p:extLst>
              <p:ext uri="{DAA4B4D4-6D71-4841-9C94-3DE7FCFB9230}">
                <p14:media xmlns:p14="http://schemas.microsoft.com/office/powerpoint/2010/main" r:embed="rId2">
                  <p14:trim st="12241"/>
                </p14:media>
              </p:ext>
            </p:extLst>
          </p:nvPr>
        </p:nvPicPr>
        <p:blipFill>
          <a:blip r:embed="rId4"/>
          <a:stretch>
            <a:fillRect/>
          </a:stretch>
        </p:blipFill>
        <p:spPr>
          <a:xfrm>
            <a:off x="990601" y="2220605"/>
            <a:ext cx="12986293" cy="7304790"/>
          </a:xfrm>
          <a:prstGeom prst="rect">
            <a:avLst/>
          </a:prstGeom>
        </p:spPr>
      </p:pic>
    </p:spTree>
    <p:extLst>
      <p:ext uri="{BB962C8B-B14F-4D97-AF65-F5344CB8AC3E}">
        <p14:creationId xmlns:p14="http://schemas.microsoft.com/office/powerpoint/2010/main" val="402985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31D6-3E17-08A1-1F17-6137C31080DB}"/>
              </a:ext>
            </a:extLst>
          </p:cNvPr>
          <p:cNvSpPr>
            <a:spLocks noGrp="1"/>
          </p:cNvSpPr>
          <p:nvPr>
            <p:ph type="title"/>
          </p:nvPr>
        </p:nvSpPr>
        <p:spPr>
          <a:xfrm>
            <a:off x="990600" y="472554"/>
            <a:ext cx="11963400" cy="1354217"/>
          </a:xfrm>
        </p:spPr>
        <p:txBody>
          <a:bodyPr wrap="square" lIns="0" tIns="0" rIns="0" bIns="0" anchor="t">
            <a:spAutoFit/>
          </a:bodyPr>
          <a:lstStyle/>
          <a:p>
            <a:r>
              <a:rPr lang="en-US" sz="8800">
                <a:latin typeface="Century Gothic" panose="020B0502020202020204" pitchFamily="34" charset="0"/>
              </a:rPr>
              <a:t>In app walkthrough</a:t>
            </a:r>
          </a:p>
        </p:txBody>
      </p:sp>
      <p:pic>
        <p:nvPicPr>
          <p:cNvPr id="5" name="Picture 4">
            <a:extLst>
              <a:ext uri="{FF2B5EF4-FFF2-40B4-BE49-F238E27FC236}">
                <a16:creationId xmlns:a16="http://schemas.microsoft.com/office/drawing/2014/main" id="{F2395707-B47D-2A6F-0D8E-CC651109D91D}"/>
              </a:ext>
            </a:extLst>
          </p:cNvPr>
          <p:cNvPicPr>
            <a:picLocks noChangeAspect="1"/>
          </p:cNvPicPr>
          <p:nvPr/>
        </p:nvPicPr>
        <p:blipFill>
          <a:blip r:embed="rId2"/>
          <a:stretch>
            <a:fillRect/>
          </a:stretch>
        </p:blipFill>
        <p:spPr>
          <a:xfrm>
            <a:off x="990600" y="2484001"/>
            <a:ext cx="8147433" cy="3663582"/>
          </a:xfrm>
          <a:prstGeom prst="rect">
            <a:avLst/>
          </a:prstGeom>
        </p:spPr>
      </p:pic>
      <p:pic>
        <p:nvPicPr>
          <p:cNvPr id="7" name="Picture 6">
            <a:extLst>
              <a:ext uri="{FF2B5EF4-FFF2-40B4-BE49-F238E27FC236}">
                <a16:creationId xmlns:a16="http://schemas.microsoft.com/office/drawing/2014/main" id="{E15BBF68-2B71-BA87-8948-1C2435628C54}"/>
              </a:ext>
            </a:extLst>
          </p:cNvPr>
          <p:cNvPicPr>
            <a:picLocks noChangeAspect="1"/>
          </p:cNvPicPr>
          <p:nvPr/>
        </p:nvPicPr>
        <p:blipFill>
          <a:blip r:embed="rId3"/>
          <a:stretch>
            <a:fillRect/>
          </a:stretch>
        </p:blipFill>
        <p:spPr>
          <a:xfrm>
            <a:off x="9536814" y="2438081"/>
            <a:ext cx="8229519" cy="3709502"/>
          </a:xfrm>
          <a:prstGeom prst="rect">
            <a:avLst/>
          </a:prstGeom>
        </p:spPr>
      </p:pic>
      <p:pic>
        <p:nvPicPr>
          <p:cNvPr id="10" name="Picture 9">
            <a:extLst>
              <a:ext uri="{FF2B5EF4-FFF2-40B4-BE49-F238E27FC236}">
                <a16:creationId xmlns:a16="http://schemas.microsoft.com/office/drawing/2014/main" id="{4219592C-A0C3-0A4C-6A53-BB56A1D0FD40}"/>
              </a:ext>
            </a:extLst>
          </p:cNvPr>
          <p:cNvPicPr>
            <a:picLocks noChangeAspect="1"/>
          </p:cNvPicPr>
          <p:nvPr/>
        </p:nvPicPr>
        <p:blipFill>
          <a:blip r:embed="rId4"/>
          <a:stretch>
            <a:fillRect/>
          </a:stretch>
        </p:blipFill>
        <p:spPr>
          <a:xfrm>
            <a:off x="969975" y="6380752"/>
            <a:ext cx="8188682" cy="3663582"/>
          </a:xfrm>
          <a:prstGeom prst="rect">
            <a:avLst/>
          </a:prstGeom>
        </p:spPr>
      </p:pic>
      <p:pic>
        <p:nvPicPr>
          <p:cNvPr id="12" name="Picture 11">
            <a:extLst>
              <a:ext uri="{FF2B5EF4-FFF2-40B4-BE49-F238E27FC236}">
                <a16:creationId xmlns:a16="http://schemas.microsoft.com/office/drawing/2014/main" id="{FFD5F22F-A0CB-9151-CFAD-E8135B1BAB75}"/>
              </a:ext>
            </a:extLst>
          </p:cNvPr>
          <p:cNvPicPr>
            <a:picLocks noChangeAspect="1"/>
          </p:cNvPicPr>
          <p:nvPr/>
        </p:nvPicPr>
        <p:blipFill>
          <a:blip r:embed="rId5"/>
          <a:stretch>
            <a:fillRect/>
          </a:stretch>
        </p:blipFill>
        <p:spPr>
          <a:xfrm>
            <a:off x="9536814" y="6380752"/>
            <a:ext cx="8147433" cy="3670589"/>
          </a:xfrm>
          <a:prstGeom prst="rect">
            <a:avLst/>
          </a:prstGeom>
        </p:spPr>
      </p:pic>
    </p:spTree>
    <p:extLst>
      <p:ext uri="{BB962C8B-B14F-4D97-AF65-F5344CB8AC3E}">
        <p14:creationId xmlns:p14="http://schemas.microsoft.com/office/powerpoint/2010/main" val="379030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31D6-3E17-08A1-1F17-6137C31080DB}"/>
              </a:ext>
            </a:extLst>
          </p:cNvPr>
          <p:cNvSpPr>
            <a:spLocks noGrp="1"/>
          </p:cNvSpPr>
          <p:nvPr>
            <p:ph type="title"/>
          </p:nvPr>
        </p:nvSpPr>
        <p:spPr>
          <a:xfrm>
            <a:off x="990600" y="472554"/>
            <a:ext cx="11963400" cy="1354217"/>
          </a:xfrm>
        </p:spPr>
        <p:txBody>
          <a:bodyPr wrap="square" lIns="0" tIns="0" rIns="0" bIns="0" anchor="t">
            <a:spAutoFit/>
          </a:bodyPr>
          <a:lstStyle/>
          <a:p>
            <a:r>
              <a:rPr lang="en-US" sz="8800">
                <a:latin typeface="Century Gothic" panose="020B0502020202020204" pitchFamily="34" charset="0"/>
              </a:rPr>
              <a:t>In app walkthrough</a:t>
            </a:r>
          </a:p>
        </p:txBody>
      </p:sp>
      <p:pic>
        <p:nvPicPr>
          <p:cNvPr id="4" name="Picture 3">
            <a:extLst>
              <a:ext uri="{FF2B5EF4-FFF2-40B4-BE49-F238E27FC236}">
                <a16:creationId xmlns:a16="http://schemas.microsoft.com/office/drawing/2014/main" id="{75928C17-B5A6-3D30-A25F-2FC0C436BE92}"/>
              </a:ext>
            </a:extLst>
          </p:cNvPr>
          <p:cNvPicPr>
            <a:picLocks noChangeAspect="1"/>
          </p:cNvPicPr>
          <p:nvPr/>
        </p:nvPicPr>
        <p:blipFill>
          <a:blip r:embed="rId2"/>
          <a:stretch>
            <a:fillRect/>
          </a:stretch>
        </p:blipFill>
        <p:spPr>
          <a:xfrm>
            <a:off x="990599" y="2473758"/>
            <a:ext cx="16239261" cy="7340688"/>
          </a:xfrm>
          <a:prstGeom prst="rect">
            <a:avLst/>
          </a:prstGeom>
        </p:spPr>
      </p:pic>
    </p:spTree>
    <p:extLst>
      <p:ext uri="{BB962C8B-B14F-4D97-AF65-F5344CB8AC3E}">
        <p14:creationId xmlns:p14="http://schemas.microsoft.com/office/powerpoint/2010/main" val="72232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2EE5-6A17-5915-80A4-36F2990F8EAF}"/>
              </a:ext>
            </a:extLst>
          </p:cNvPr>
          <p:cNvSpPr>
            <a:spLocks noGrp="1"/>
          </p:cNvSpPr>
          <p:nvPr>
            <p:ph type="title"/>
          </p:nvPr>
        </p:nvSpPr>
        <p:spPr>
          <a:xfrm>
            <a:off x="1031194" y="4414837"/>
            <a:ext cx="11811000" cy="2462213"/>
          </a:xfrm>
        </p:spPr>
        <p:txBody>
          <a:bodyPr wrap="square" lIns="0" tIns="0" rIns="0" bIns="0" anchor="t">
            <a:spAutoFit/>
          </a:bodyPr>
          <a:lstStyle/>
          <a:p>
            <a:pPr algn="l"/>
            <a:r>
              <a:rPr lang="en-US" sz="8000">
                <a:latin typeface="Century Gothic" panose="020B0502020202020204" pitchFamily="34" charset="0"/>
              </a:rPr>
              <a:t>Marketing strategies</a:t>
            </a:r>
            <a:br>
              <a:rPr lang="en-US" sz="8000">
                <a:latin typeface="Century Gothic" panose="020B0502020202020204" pitchFamily="34" charset="0"/>
              </a:rPr>
            </a:br>
            <a:endParaRPr lang="en-US" sz="8000">
              <a:latin typeface="Century Gothic" panose="020B0502020202020204" pitchFamily="34" charset="0"/>
            </a:endParaRPr>
          </a:p>
        </p:txBody>
      </p:sp>
      <p:pic>
        <p:nvPicPr>
          <p:cNvPr id="6" name="Picture 5" descr="Camping Dude">
            <a:extLst>
              <a:ext uri="{FF2B5EF4-FFF2-40B4-BE49-F238E27FC236}">
                <a16:creationId xmlns:a16="http://schemas.microsoft.com/office/drawing/2014/main" id="{1045F9D0-23AA-C563-7FE1-351E1C8CE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9698" y="2019300"/>
            <a:ext cx="5900737" cy="5900737"/>
          </a:xfrm>
          <a:prstGeom prst="rect">
            <a:avLst/>
          </a:prstGeom>
        </p:spPr>
      </p:pic>
    </p:spTree>
    <p:extLst>
      <p:ext uri="{BB962C8B-B14F-4D97-AF65-F5344CB8AC3E}">
        <p14:creationId xmlns:p14="http://schemas.microsoft.com/office/powerpoint/2010/main" val="410719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9679" y="3378731"/>
            <a:ext cx="1085215" cy="1095375"/>
          </a:xfrm>
          <a:custGeom>
            <a:avLst/>
            <a:gdLst/>
            <a:ahLst/>
            <a:cxnLst/>
            <a:rect l="l" t="t" r="r" b="b"/>
            <a:pathLst>
              <a:path w="1085215" h="1095375">
                <a:moveTo>
                  <a:pt x="1084834" y="990231"/>
                </a:moveTo>
                <a:lnTo>
                  <a:pt x="1077137" y="950709"/>
                </a:lnTo>
                <a:lnTo>
                  <a:pt x="1054036" y="915949"/>
                </a:lnTo>
                <a:lnTo>
                  <a:pt x="867537" y="729386"/>
                </a:lnTo>
                <a:lnTo>
                  <a:pt x="832777" y="706323"/>
                </a:lnTo>
                <a:lnTo>
                  <a:pt x="793254" y="698627"/>
                </a:lnTo>
                <a:lnTo>
                  <a:pt x="779868" y="701243"/>
                </a:lnTo>
                <a:lnTo>
                  <a:pt x="690600" y="612025"/>
                </a:lnTo>
                <a:lnTo>
                  <a:pt x="721969" y="563600"/>
                </a:lnTo>
                <a:lnTo>
                  <a:pt x="741108" y="521931"/>
                </a:lnTo>
                <a:lnTo>
                  <a:pt x="755230" y="477774"/>
                </a:lnTo>
                <a:lnTo>
                  <a:pt x="763968" y="431495"/>
                </a:lnTo>
                <a:lnTo>
                  <a:pt x="766965" y="383438"/>
                </a:lnTo>
                <a:lnTo>
                  <a:pt x="763968" y="335419"/>
                </a:lnTo>
                <a:lnTo>
                  <a:pt x="755230" y="289153"/>
                </a:lnTo>
                <a:lnTo>
                  <a:pt x="741121" y="245008"/>
                </a:lnTo>
                <a:lnTo>
                  <a:pt x="721969" y="203352"/>
                </a:lnTo>
                <a:lnTo>
                  <a:pt x="698182" y="164541"/>
                </a:lnTo>
                <a:lnTo>
                  <a:pt x="670077" y="128943"/>
                </a:lnTo>
                <a:lnTo>
                  <a:pt x="640930" y="99783"/>
                </a:lnTo>
                <a:lnTo>
                  <a:pt x="640930" y="383438"/>
                </a:lnTo>
                <a:lnTo>
                  <a:pt x="636790" y="429729"/>
                </a:lnTo>
                <a:lnTo>
                  <a:pt x="624827" y="473290"/>
                </a:lnTo>
                <a:lnTo>
                  <a:pt x="605790" y="513410"/>
                </a:lnTo>
                <a:lnTo>
                  <a:pt x="580390" y="549363"/>
                </a:lnTo>
                <a:lnTo>
                  <a:pt x="549363" y="580402"/>
                </a:lnTo>
                <a:lnTo>
                  <a:pt x="513435" y="605815"/>
                </a:lnTo>
                <a:lnTo>
                  <a:pt x="473329" y="624865"/>
                </a:lnTo>
                <a:lnTo>
                  <a:pt x="429780" y="636828"/>
                </a:lnTo>
                <a:lnTo>
                  <a:pt x="383501" y="640969"/>
                </a:lnTo>
                <a:lnTo>
                  <a:pt x="337235" y="636828"/>
                </a:lnTo>
                <a:lnTo>
                  <a:pt x="293687" y="624865"/>
                </a:lnTo>
                <a:lnTo>
                  <a:pt x="253580" y="605815"/>
                </a:lnTo>
                <a:lnTo>
                  <a:pt x="217665" y="580402"/>
                </a:lnTo>
                <a:lnTo>
                  <a:pt x="186639" y="549363"/>
                </a:lnTo>
                <a:lnTo>
                  <a:pt x="161239" y="513422"/>
                </a:lnTo>
                <a:lnTo>
                  <a:pt x="142201" y="473303"/>
                </a:lnTo>
                <a:lnTo>
                  <a:pt x="130251" y="429729"/>
                </a:lnTo>
                <a:lnTo>
                  <a:pt x="126098" y="383438"/>
                </a:lnTo>
                <a:lnTo>
                  <a:pt x="130251" y="337185"/>
                </a:lnTo>
                <a:lnTo>
                  <a:pt x="142201" y="293649"/>
                </a:lnTo>
                <a:lnTo>
                  <a:pt x="161239" y="253555"/>
                </a:lnTo>
                <a:lnTo>
                  <a:pt x="186639" y="217639"/>
                </a:lnTo>
                <a:lnTo>
                  <a:pt x="217665" y="186626"/>
                </a:lnTo>
                <a:lnTo>
                  <a:pt x="253580" y="161239"/>
                </a:lnTo>
                <a:lnTo>
                  <a:pt x="293687" y="142201"/>
                </a:lnTo>
                <a:lnTo>
                  <a:pt x="337235" y="130251"/>
                </a:lnTo>
                <a:lnTo>
                  <a:pt x="383501" y="126098"/>
                </a:lnTo>
                <a:lnTo>
                  <a:pt x="429780" y="130251"/>
                </a:lnTo>
                <a:lnTo>
                  <a:pt x="473329" y="142201"/>
                </a:lnTo>
                <a:lnTo>
                  <a:pt x="513435" y="161239"/>
                </a:lnTo>
                <a:lnTo>
                  <a:pt x="549363" y="186626"/>
                </a:lnTo>
                <a:lnTo>
                  <a:pt x="580390" y="217639"/>
                </a:lnTo>
                <a:lnTo>
                  <a:pt x="605790" y="253555"/>
                </a:lnTo>
                <a:lnTo>
                  <a:pt x="624827" y="293649"/>
                </a:lnTo>
                <a:lnTo>
                  <a:pt x="636790" y="337185"/>
                </a:lnTo>
                <a:lnTo>
                  <a:pt x="640930" y="383438"/>
                </a:lnTo>
                <a:lnTo>
                  <a:pt x="640930" y="99783"/>
                </a:lnTo>
                <a:lnTo>
                  <a:pt x="602449" y="68808"/>
                </a:lnTo>
                <a:lnTo>
                  <a:pt x="563638" y="45008"/>
                </a:lnTo>
                <a:lnTo>
                  <a:pt x="521970" y="25857"/>
                </a:lnTo>
                <a:lnTo>
                  <a:pt x="477824" y="11734"/>
                </a:lnTo>
                <a:lnTo>
                  <a:pt x="431546" y="2997"/>
                </a:lnTo>
                <a:lnTo>
                  <a:pt x="383501" y="0"/>
                </a:lnTo>
                <a:lnTo>
                  <a:pt x="335470" y="2997"/>
                </a:lnTo>
                <a:lnTo>
                  <a:pt x="289191" y="11734"/>
                </a:lnTo>
                <a:lnTo>
                  <a:pt x="245046" y="25857"/>
                </a:lnTo>
                <a:lnTo>
                  <a:pt x="203377" y="45008"/>
                </a:lnTo>
                <a:lnTo>
                  <a:pt x="164553" y="68808"/>
                </a:lnTo>
                <a:lnTo>
                  <a:pt x="128955" y="96901"/>
                </a:lnTo>
                <a:lnTo>
                  <a:pt x="96913" y="128943"/>
                </a:lnTo>
                <a:lnTo>
                  <a:pt x="68808" y="164541"/>
                </a:lnTo>
                <a:lnTo>
                  <a:pt x="45008" y="203352"/>
                </a:lnTo>
                <a:lnTo>
                  <a:pt x="25857" y="245008"/>
                </a:lnTo>
                <a:lnTo>
                  <a:pt x="11734" y="289153"/>
                </a:lnTo>
                <a:lnTo>
                  <a:pt x="2997" y="335419"/>
                </a:lnTo>
                <a:lnTo>
                  <a:pt x="0" y="383438"/>
                </a:lnTo>
                <a:lnTo>
                  <a:pt x="2997" y="431495"/>
                </a:lnTo>
                <a:lnTo>
                  <a:pt x="11734" y="477774"/>
                </a:lnTo>
                <a:lnTo>
                  <a:pt x="25857" y="521931"/>
                </a:lnTo>
                <a:lnTo>
                  <a:pt x="44996" y="563600"/>
                </a:lnTo>
                <a:lnTo>
                  <a:pt x="68808" y="602411"/>
                </a:lnTo>
                <a:lnTo>
                  <a:pt x="96901" y="638022"/>
                </a:lnTo>
                <a:lnTo>
                  <a:pt x="128943" y="670052"/>
                </a:lnTo>
                <a:lnTo>
                  <a:pt x="164553" y="698157"/>
                </a:lnTo>
                <a:lnTo>
                  <a:pt x="203365" y="721956"/>
                </a:lnTo>
                <a:lnTo>
                  <a:pt x="245033" y="741095"/>
                </a:lnTo>
                <a:lnTo>
                  <a:pt x="289191" y="755218"/>
                </a:lnTo>
                <a:lnTo>
                  <a:pt x="335470" y="763955"/>
                </a:lnTo>
                <a:lnTo>
                  <a:pt x="383501" y="766940"/>
                </a:lnTo>
                <a:lnTo>
                  <a:pt x="431533" y="763955"/>
                </a:lnTo>
                <a:lnTo>
                  <a:pt x="477812" y="755218"/>
                </a:lnTo>
                <a:lnTo>
                  <a:pt x="521957" y="741095"/>
                </a:lnTo>
                <a:lnTo>
                  <a:pt x="563626" y="721956"/>
                </a:lnTo>
                <a:lnTo>
                  <a:pt x="599922" y="699706"/>
                </a:lnTo>
                <a:lnTo>
                  <a:pt x="690753" y="790486"/>
                </a:lnTo>
                <a:lnTo>
                  <a:pt x="695871" y="843241"/>
                </a:lnTo>
                <a:lnTo>
                  <a:pt x="718972" y="877963"/>
                </a:lnTo>
                <a:lnTo>
                  <a:pt x="905459" y="1064501"/>
                </a:lnTo>
                <a:lnTo>
                  <a:pt x="940206" y="1087602"/>
                </a:lnTo>
                <a:lnTo>
                  <a:pt x="979741" y="1095286"/>
                </a:lnTo>
                <a:lnTo>
                  <a:pt x="999832" y="1093355"/>
                </a:lnTo>
                <a:lnTo>
                  <a:pt x="1019302" y="1087589"/>
                </a:lnTo>
                <a:lnTo>
                  <a:pt x="1037564" y="1077976"/>
                </a:lnTo>
                <a:lnTo>
                  <a:pt x="1054036" y="1064501"/>
                </a:lnTo>
                <a:lnTo>
                  <a:pt x="1077137" y="1029741"/>
                </a:lnTo>
                <a:lnTo>
                  <a:pt x="1084834" y="990231"/>
                </a:lnTo>
                <a:close/>
              </a:path>
            </a:pathLst>
          </a:custGeom>
          <a:solidFill>
            <a:schemeClr val="tx1">
              <a:lumMod val="85000"/>
              <a:lumOff val="15000"/>
            </a:schemeClr>
          </a:solidFill>
        </p:spPr>
        <p:txBody>
          <a:bodyPr wrap="square" lIns="0" tIns="0" rIns="0" bIns="0" rtlCol="0"/>
          <a:lstStyle/>
          <a:p>
            <a:endParaRPr>
              <a:solidFill>
                <a:schemeClr val="bg1">
                  <a:lumMod val="95000"/>
                </a:schemeClr>
              </a:solidFill>
            </a:endParaRPr>
          </a:p>
        </p:txBody>
      </p:sp>
      <p:sp>
        <p:nvSpPr>
          <p:cNvPr id="3" name="object 3"/>
          <p:cNvSpPr/>
          <p:nvPr/>
        </p:nvSpPr>
        <p:spPr>
          <a:xfrm>
            <a:off x="10844945" y="3384091"/>
            <a:ext cx="1209675" cy="1209040"/>
          </a:xfrm>
          <a:custGeom>
            <a:avLst/>
            <a:gdLst/>
            <a:ahLst/>
            <a:cxnLst/>
            <a:rect l="l" t="t" r="r" b="b"/>
            <a:pathLst>
              <a:path w="1209675" h="1209039">
                <a:moveTo>
                  <a:pt x="604792" y="1209040"/>
                </a:moveTo>
                <a:lnTo>
                  <a:pt x="557597" y="1206500"/>
                </a:lnTo>
                <a:lnTo>
                  <a:pt x="511384" y="1201420"/>
                </a:lnTo>
                <a:lnTo>
                  <a:pt x="466288" y="1192530"/>
                </a:lnTo>
                <a:lnTo>
                  <a:pt x="422443" y="1181100"/>
                </a:lnTo>
                <a:lnTo>
                  <a:pt x="379987" y="1165860"/>
                </a:lnTo>
                <a:lnTo>
                  <a:pt x="339054" y="1146810"/>
                </a:lnTo>
                <a:lnTo>
                  <a:pt x="299780" y="1126490"/>
                </a:lnTo>
                <a:lnTo>
                  <a:pt x="262300" y="1102360"/>
                </a:lnTo>
                <a:lnTo>
                  <a:pt x="226750" y="1075690"/>
                </a:lnTo>
                <a:lnTo>
                  <a:pt x="193266" y="1046480"/>
                </a:lnTo>
                <a:lnTo>
                  <a:pt x="161982" y="1016000"/>
                </a:lnTo>
                <a:lnTo>
                  <a:pt x="133034" y="981710"/>
                </a:lnTo>
                <a:lnTo>
                  <a:pt x="106559" y="946150"/>
                </a:lnTo>
                <a:lnTo>
                  <a:pt x="82691" y="909320"/>
                </a:lnTo>
                <a:lnTo>
                  <a:pt x="61565" y="869950"/>
                </a:lnTo>
                <a:lnTo>
                  <a:pt x="43318" y="829310"/>
                </a:lnTo>
                <a:lnTo>
                  <a:pt x="28085" y="786130"/>
                </a:lnTo>
                <a:lnTo>
                  <a:pt x="16001" y="742950"/>
                </a:lnTo>
                <a:lnTo>
                  <a:pt x="7201" y="697230"/>
                </a:lnTo>
                <a:lnTo>
                  <a:pt x="1823" y="651510"/>
                </a:lnTo>
                <a:lnTo>
                  <a:pt x="0" y="604520"/>
                </a:lnTo>
                <a:lnTo>
                  <a:pt x="1823" y="557530"/>
                </a:lnTo>
                <a:lnTo>
                  <a:pt x="7201" y="510540"/>
                </a:lnTo>
                <a:lnTo>
                  <a:pt x="16001" y="466090"/>
                </a:lnTo>
                <a:lnTo>
                  <a:pt x="28085" y="421640"/>
                </a:lnTo>
                <a:lnTo>
                  <a:pt x="43318" y="379730"/>
                </a:lnTo>
                <a:lnTo>
                  <a:pt x="61565" y="337820"/>
                </a:lnTo>
                <a:lnTo>
                  <a:pt x="82691" y="299720"/>
                </a:lnTo>
                <a:lnTo>
                  <a:pt x="106559" y="261620"/>
                </a:lnTo>
                <a:lnTo>
                  <a:pt x="133034" y="226060"/>
                </a:lnTo>
                <a:lnTo>
                  <a:pt x="161982" y="193040"/>
                </a:lnTo>
                <a:lnTo>
                  <a:pt x="193266" y="161290"/>
                </a:lnTo>
                <a:lnTo>
                  <a:pt x="226750" y="132080"/>
                </a:lnTo>
                <a:lnTo>
                  <a:pt x="262300" y="105410"/>
                </a:lnTo>
                <a:lnTo>
                  <a:pt x="299780" y="82550"/>
                </a:lnTo>
                <a:lnTo>
                  <a:pt x="339054" y="60960"/>
                </a:lnTo>
                <a:lnTo>
                  <a:pt x="379987" y="43180"/>
                </a:lnTo>
                <a:lnTo>
                  <a:pt x="422443" y="27940"/>
                </a:lnTo>
                <a:lnTo>
                  <a:pt x="466288" y="15240"/>
                </a:lnTo>
                <a:lnTo>
                  <a:pt x="511384" y="6350"/>
                </a:lnTo>
                <a:lnTo>
                  <a:pt x="557597" y="1270"/>
                </a:lnTo>
                <a:lnTo>
                  <a:pt x="604792" y="0"/>
                </a:lnTo>
                <a:lnTo>
                  <a:pt x="651988" y="1270"/>
                </a:lnTo>
                <a:lnTo>
                  <a:pt x="698201" y="6350"/>
                </a:lnTo>
                <a:lnTo>
                  <a:pt x="743298" y="15240"/>
                </a:lnTo>
                <a:lnTo>
                  <a:pt x="787142" y="27940"/>
                </a:lnTo>
                <a:lnTo>
                  <a:pt x="818985" y="39370"/>
                </a:lnTo>
                <a:lnTo>
                  <a:pt x="585883" y="39370"/>
                </a:lnTo>
                <a:lnTo>
                  <a:pt x="561618" y="48260"/>
                </a:lnTo>
                <a:lnTo>
                  <a:pt x="550628" y="53340"/>
                </a:lnTo>
                <a:lnTo>
                  <a:pt x="471909" y="53340"/>
                </a:lnTo>
                <a:lnTo>
                  <a:pt x="424878" y="66040"/>
                </a:lnTo>
                <a:lnTo>
                  <a:pt x="379603" y="83820"/>
                </a:lnTo>
                <a:lnTo>
                  <a:pt x="336278" y="105410"/>
                </a:lnTo>
                <a:lnTo>
                  <a:pt x="295095" y="129540"/>
                </a:lnTo>
                <a:lnTo>
                  <a:pt x="256249" y="157480"/>
                </a:lnTo>
                <a:lnTo>
                  <a:pt x="219932" y="187960"/>
                </a:lnTo>
                <a:lnTo>
                  <a:pt x="186339" y="222250"/>
                </a:lnTo>
                <a:lnTo>
                  <a:pt x="206966" y="229870"/>
                </a:lnTo>
                <a:lnTo>
                  <a:pt x="233553" y="238760"/>
                </a:lnTo>
                <a:lnTo>
                  <a:pt x="265852" y="247650"/>
                </a:lnTo>
                <a:lnTo>
                  <a:pt x="287434" y="252730"/>
                </a:lnTo>
                <a:lnTo>
                  <a:pt x="160275" y="252730"/>
                </a:lnTo>
                <a:lnTo>
                  <a:pt x="130787" y="293370"/>
                </a:lnTo>
                <a:lnTo>
                  <a:pt x="104945" y="336550"/>
                </a:lnTo>
                <a:lnTo>
                  <a:pt x="82975" y="382270"/>
                </a:lnTo>
                <a:lnTo>
                  <a:pt x="65101" y="430530"/>
                </a:lnTo>
                <a:lnTo>
                  <a:pt x="51549" y="480060"/>
                </a:lnTo>
                <a:lnTo>
                  <a:pt x="42543" y="532130"/>
                </a:lnTo>
                <a:lnTo>
                  <a:pt x="38308" y="585470"/>
                </a:lnTo>
                <a:lnTo>
                  <a:pt x="1208841" y="585470"/>
                </a:lnTo>
                <a:lnTo>
                  <a:pt x="1209580" y="604520"/>
                </a:lnTo>
                <a:lnTo>
                  <a:pt x="1208841" y="623570"/>
                </a:lnTo>
                <a:lnTo>
                  <a:pt x="38308" y="623570"/>
                </a:lnTo>
                <a:lnTo>
                  <a:pt x="42293" y="674370"/>
                </a:lnTo>
                <a:lnTo>
                  <a:pt x="50707" y="723900"/>
                </a:lnTo>
                <a:lnTo>
                  <a:pt x="63349" y="772160"/>
                </a:lnTo>
                <a:lnTo>
                  <a:pt x="80018" y="817880"/>
                </a:lnTo>
                <a:lnTo>
                  <a:pt x="100513" y="862330"/>
                </a:lnTo>
                <a:lnTo>
                  <a:pt x="124634" y="905510"/>
                </a:lnTo>
                <a:lnTo>
                  <a:pt x="152179" y="944880"/>
                </a:lnTo>
                <a:lnTo>
                  <a:pt x="292527" y="944880"/>
                </a:lnTo>
                <a:lnTo>
                  <a:pt x="268903" y="949960"/>
                </a:lnTo>
                <a:lnTo>
                  <a:pt x="177846" y="976630"/>
                </a:lnTo>
                <a:lnTo>
                  <a:pt x="213981" y="1014730"/>
                </a:lnTo>
                <a:lnTo>
                  <a:pt x="253426" y="1049020"/>
                </a:lnTo>
                <a:lnTo>
                  <a:pt x="295926" y="1079500"/>
                </a:lnTo>
                <a:lnTo>
                  <a:pt x="341229" y="1106170"/>
                </a:lnTo>
                <a:lnTo>
                  <a:pt x="389080" y="1127760"/>
                </a:lnTo>
                <a:lnTo>
                  <a:pt x="439227" y="1146810"/>
                </a:lnTo>
                <a:lnTo>
                  <a:pt x="491414" y="1159510"/>
                </a:lnTo>
                <a:lnTo>
                  <a:pt x="582432" y="1159510"/>
                </a:lnTo>
                <a:lnTo>
                  <a:pt x="585883" y="1160780"/>
                </a:lnTo>
                <a:lnTo>
                  <a:pt x="840513" y="1160780"/>
                </a:lnTo>
                <a:lnTo>
                  <a:pt x="829598" y="1165860"/>
                </a:lnTo>
                <a:lnTo>
                  <a:pt x="787142" y="1181100"/>
                </a:lnTo>
                <a:lnTo>
                  <a:pt x="743297" y="1192530"/>
                </a:lnTo>
                <a:lnTo>
                  <a:pt x="698201" y="1201420"/>
                </a:lnTo>
                <a:lnTo>
                  <a:pt x="651987" y="1206500"/>
                </a:lnTo>
                <a:lnTo>
                  <a:pt x="604792" y="1209040"/>
                </a:lnTo>
                <a:close/>
              </a:path>
              <a:path w="1209675" h="1209039">
                <a:moveTo>
                  <a:pt x="623699" y="288290"/>
                </a:moveTo>
                <a:lnTo>
                  <a:pt x="585883" y="288290"/>
                </a:lnTo>
                <a:lnTo>
                  <a:pt x="585883" y="39370"/>
                </a:lnTo>
                <a:lnTo>
                  <a:pt x="623699" y="39370"/>
                </a:lnTo>
                <a:lnTo>
                  <a:pt x="623699" y="288290"/>
                </a:lnTo>
                <a:close/>
              </a:path>
              <a:path w="1209675" h="1209039">
                <a:moveTo>
                  <a:pt x="919568" y="288290"/>
                </a:moveTo>
                <a:lnTo>
                  <a:pt x="623699" y="288290"/>
                </a:lnTo>
                <a:lnTo>
                  <a:pt x="668398" y="285750"/>
                </a:lnTo>
                <a:lnTo>
                  <a:pt x="715036" y="281940"/>
                </a:lnTo>
                <a:lnTo>
                  <a:pt x="763517" y="276860"/>
                </a:lnTo>
                <a:lnTo>
                  <a:pt x="813749" y="269240"/>
                </a:lnTo>
                <a:lnTo>
                  <a:pt x="865637" y="260350"/>
                </a:lnTo>
                <a:lnTo>
                  <a:pt x="845787" y="223520"/>
                </a:lnTo>
                <a:lnTo>
                  <a:pt x="823599" y="189230"/>
                </a:lnTo>
                <a:lnTo>
                  <a:pt x="799095" y="158750"/>
                </a:lnTo>
                <a:lnTo>
                  <a:pt x="772296" y="129540"/>
                </a:lnTo>
                <a:lnTo>
                  <a:pt x="725552" y="90170"/>
                </a:lnTo>
                <a:lnTo>
                  <a:pt x="682750" y="63500"/>
                </a:lnTo>
                <a:lnTo>
                  <a:pt x="647571" y="48260"/>
                </a:lnTo>
                <a:lnTo>
                  <a:pt x="623699" y="39370"/>
                </a:lnTo>
                <a:lnTo>
                  <a:pt x="818985" y="39370"/>
                </a:lnTo>
                <a:lnTo>
                  <a:pt x="829599" y="43180"/>
                </a:lnTo>
                <a:lnTo>
                  <a:pt x="852989" y="53340"/>
                </a:lnTo>
                <a:lnTo>
                  <a:pt x="737673" y="53340"/>
                </a:lnTo>
                <a:lnTo>
                  <a:pt x="752533" y="63500"/>
                </a:lnTo>
                <a:lnTo>
                  <a:pt x="798642" y="102870"/>
                </a:lnTo>
                <a:lnTo>
                  <a:pt x="830616" y="137160"/>
                </a:lnTo>
                <a:lnTo>
                  <a:pt x="858634" y="173990"/>
                </a:lnTo>
                <a:lnTo>
                  <a:pt x="882942" y="212090"/>
                </a:lnTo>
                <a:lnTo>
                  <a:pt x="903787" y="252730"/>
                </a:lnTo>
                <a:lnTo>
                  <a:pt x="1044314" y="252730"/>
                </a:lnTo>
                <a:lnTo>
                  <a:pt x="982884" y="271780"/>
                </a:lnTo>
                <a:lnTo>
                  <a:pt x="919122" y="287020"/>
                </a:lnTo>
                <a:lnTo>
                  <a:pt x="919568" y="288290"/>
                </a:lnTo>
                <a:close/>
              </a:path>
              <a:path w="1209675" h="1209039">
                <a:moveTo>
                  <a:pt x="346270" y="256540"/>
                </a:moveTo>
                <a:lnTo>
                  <a:pt x="303620" y="256540"/>
                </a:lnTo>
                <a:lnTo>
                  <a:pt x="324725" y="215900"/>
                </a:lnTo>
                <a:lnTo>
                  <a:pt x="349463" y="176530"/>
                </a:lnTo>
                <a:lnTo>
                  <a:pt x="378110" y="138430"/>
                </a:lnTo>
                <a:lnTo>
                  <a:pt x="410940" y="102870"/>
                </a:lnTo>
                <a:lnTo>
                  <a:pt x="441871" y="74930"/>
                </a:lnTo>
                <a:lnTo>
                  <a:pt x="471909" y="53340"/>
                </a:lnTo>
                <a:lnTo>
                  <a:pt x="550628" y="53340"/>
                </a:lnTo>
                <a:lnTo>
                  <a:pt x="525900" y="64770"/>
                </a:lnTo>
                <a:lnTo>
                  <a:pt x="482596" y="91440"/>
                </a:lnTo>
                <a:lnTo>
                  <a:pt x="435576" y="132080"/>
                </a:lnTo>
                <a:lnTo>
                  <a:pt x="408516" y="161290"/>
                </a:lnTo>
                <a:lnTo>
                  <a:pt x="383826" y="193040"/>
                </a:lnTo>
                <a:lnTo>
                  <a:pt x="361524" y="227330"/>
                </a:lnTo>
                <a:lnTo>
                  <a:pt x="346270" y="256540"/>
                </a:lnTo>
                <a:close/>
              </a:path>
              <a:path w="1209675" h="1209039">
                <a:moveTo>
                  <a:pt x="1044314" y="252730"/>
                </a:moveTo>
                <a:lnTo>
                  <a:pt x="903787" y="252730"/>
                </a:lnTo>
                <a:lnTo>
                  <a:pt x="991625" y="229870"/>
                </a:lnTo>
                <a:lnTo>
                  <a:pt x="1021682" y="220980"/>
                </a:lnTo>
                <a:lnTo>
                  <a:pt x="988191" y="186690"/>
                </a:lnTo>
                <a:lnTo>
                  <a:pt x="952026" y="156210"/>
                </a:lnTo>
                <a:lnTo>
                  <a:pt x="913374" y="129540"/>
                </a:lnTo>
                <a:lnTo>
                  <a:pt x="872424" y="104140"/>
                </a:lnTo>
                <a:lnTo>
                  <a:pt x="829365" y="83820"/>
                </a:lnTo>
                <a:lnTo>
                  <a:pt x="784385" y="66040"/>
                </a:lnTo>
                <a:lnTo>
                  <a:pt x="737673" y="53340"/>
                </a:lnTo>
                <a:lnTo>
                  <a:pt x="852989" y="53340"/>
                </a:lnTo>
                <a:lnTo>
                  <a:pt x="909805" y="82550"/>
                </a:lnTo>
                <a:lnTo>
                  <a:pt x="947285" y="105410"/>
                </a:lnTo>
                <a:lnTo>
                  <a:pt x="982834" y="132080"/>
                </a:lnTo>
                <a:lnTo>
                  <a:pt x="1016318" y="161290"/>
                </a:lnTo>
                <a:lnTo>
                  <a:pt x="1047602" y="193040"/>
                </a:lnTo>
                <a:lnTo>
                  <a:pt x="1076549" y="226060"/>
                </a:lnTo>
                <a:lnTo>
                  <a:pt x="1095459" y="251460"/>
                </a:lnTo>
                <a:lnTo>
                  <a:pt x="1048438" y="251460"/>
                </a:lnTo>
                <a:lnTo>
                  <a:pt x="1044314" y="252730"/>
                </a:lnTo>
                <a:close/>
              </a:path>
              <a:path w="1209675" h="1209039">
                <a:moveTo>
                  <a:pt x="1208841" y="585470"/>
                </a:moveTo>
                <a:lnTo>
                  <a:pt x="1171281" y="585470"/>
                </a:lnTo>
                <a:lnTo>
                  <a:pt x="1167020" y="532130"/>
                </a:lnTo>
                <a:lnTo>
                  <a:pt x="1157949" y="480060"/>
                </a:lnTo>
                <a:lnTo>
                  <a:pt x="1144297" y="430530"/>
                </a:lnTo>
                <a:lnTo>
                  <a:pt x="1126292" y="382270"/>
                </a:lnTo>
                <a:lnTo>
                  <a:pt x="1104161" y="336550"/>
                </a:lnTo>
                <a:lnTo>
                  <a:pt x="1078134" y="292100"/>
                </a:lnTo>
                <a:lnTo>
                  <a:pt x="1048438" y="251460"/>
                </a:lnTo>
                <a:lnTo>
                  <a:pt x="1095459" y="251460"/>
                </a:lnTo>
                <a:lnTo>
                  <a:pt x="1126891" y="299720"/>
                </a:lnTo>
                <a:lnTo>
                  <a:pt x="1148016" y="337820"/>
                </a:lnTo>
                <a:lnTo>
                  <a:pt x="1166263" y="379730"/>
                </a:lnTo>
                <a:lnTo>
                  <a:pt x="1181496" y="421640"/>
                </a:lnTo>
                <a:lnTo>
                  <a:pt x="1193579" y="466090"/>
                </a:lnTo>
                <a:lnTo>
                  <a:pt x="1202378" y="510540"/>
                </a:lnTo>
                <a:lnTo>
                  <a:pt x="1207757" y="557530"/>
                </a:lnTo>
                <a:lnTo>
                  <a:pt x="1208841" y="585470"/>
                </a:lnTo>
                <a:close/>
              </a:path>
              <a:path w="1209675" h="1209039">
                <a:moveTo>
                  <a:pt x="272424" y="585470"/>
                </a:moveTo>
                <a:lnTo>
                  <a:pt x="234615" y="585470"/>
                </a:lnTo>
                <a:lnTo>
                  <a:pt x="236750" y="539750"/>
                </a:lnTo>
                <a:lnTo>
                  <a:pt x="241087" y="491490"/>
                </a:lnTo>
                <a:lnTo>
                  <a:pt x="248030" y="443230"/>
                </a:lnTo>
                <a:lnTo>
                  <a:pt x="257984" y="392430"/>
                </a:lnTo>
                <a:lnTo>
                  <a:pt x="271354" y="342900"/>
                </a:lnTo>
                <a:lnTo>
                  <a:pt x="288543" y="292100"/>
                </a:lnTo>
                <a:lnTo>
                  <a:pt x="244681" y="280670"/>
                </a:lnTo>
                <a:lnTo>
                  <a:pt x="208476" y="270510"/>
                </a:lnTo>
                <a:lnTo>
                  <a:pt x="180238" y="260350"/>
                </a:lnTo>
                <a:lnTo>
                  <a:pt x="160275" y="252730"/>
                </a:lnTo>
                <a:lnTo>
                  <a:pt x="287434" y="252730"/>
                </a:lnTo>
                <a:lnTo>
                  <a:pt x="303620" y="256540"/>
                </a:lnTo>
                <a:lnTo>
                  <a:pt x="346270" y="256540"/>
                </a:lnTo>
                <a:lnTo>
                  <a:pt x="341627" y="265430"/>
                </a:lnTo>
                <a:lnTo>
                  <a:pt x="358192" y="267970"/>
                </a:lnTo>
                <a:lnTo>
                  <a:pt x="375395" y="271780"/>
                </a:lnTo>
                <a:lnTo>
                  <a:pt x="450146" y="281940"/>
                </a:lnTo>
                <a:lnTo>
                  <a:pt x="537406" y="287020"/>
                </a:lnTo>
                <a:lnTo>
                  <a:pt x="585883" y="288290"/>
                </a:lnTo>
                <a:lnTo>
                  <a:pt x="919568" y="288290"/>
                </a:lnTo>
                <a:lnTo>
                  <a:pt x="922245" y="295910"/>
                </a:lnTo>
                <a:lnTo>
                  <a:pt x="881642" y="295910"/>
                </a:lnTo>
                <a:lnTo>
                  <a:pt x="853944" y="300990"/>
                </a:lnTo>
                <a:lnTo>
                  <a:pt x="325919" y="300990"/>
                </a:lnTo>
                <a:lnTo>
                  <a:pt x="310890" y="342900"/>
                </a:lnTo>
                <a:lnTo>
                  <a:pt x="298274" y="386080"/>
                </a:lnTo>
                <a:lnTo>
                  <a:pt x="288095" y="433070"/>
                </a:lnTo>
                <a:lnTo>
                  <a:pt x="280377" y="481330"/>
                </a:lnTo>
                <a:lnTo>
                  <a:pt x="275145" y="532130"/>
                </a:lnTo>
                <a:lnTo>
                  <a:pt x="272424" y="585470"/>
                </a:lnTo>
                <a:close/>
              </a:path>
              <a:path w="1209675" h="1209039">
                <a:moveTo>
                  <a:pt x="974967" y="585470"/>
                </a:moveTo>
                <a:lnTo>
                  <a:pt x="937158" y="585470"/>
                </a:lnTo>
                <a:lnTo>
                  <a:pt x="934353" y="530860"/>
                </a:lnTo>
                <a:lnTo>
                  <a:pt x="928933" y="480060"/>
                </a:lnTo>
                <a:lnTo>
                  <a:pt x="920925" y="430530"/>
                </a:lnTo>
                <a:lnTo>
                  <a:pt x="910355" y="382270"/>
                </a:lnTo>
                <a:lnTo>
                  <a:pt x="897252" y="337820"/>
                </a:lnTo>
                <a:lnTo>
                  <a:pt x="881642" y="295910"/>
                </a:lnTo>
                <a:lnTo>
                  <a:pt x="922245" y="295910"/>
                </a:lnTo>
                <a:lnTo>
                  <a:pt x="936966" y="337820"/>
                </a:lnTo>
                <a:lnTo>
                  <a:pt x="950828" y="389890"/>
                </a:lnTo>
                <a:lnTo>
                  <a:pt x="961134" y="440690"/>
                </a:lnTo>
                <a:lnTo>
                  <a:pt x="968309" y="490220"/>
                </a:lnTo>
                <a:lnTo>
                  <a:pt x="972779" y="538480"/>
                </a:lnTo>
                <a:lnTo>
                  <a:pt x="974967" y="585470"/>
                </a:lnTo>
                <a:close/>
              </a:path>
              <a:path w="1209675" h="1209039">
                <a:moveTo>
                  <a:pt x="623699" y="585470"/>
                </a:moveTo>
                <a:lnTo>
                  <a:pt x="585883" y="585470"/>
                </a:lnTo>
                <a:lnTo>
                  <a:pt x="585883" y="326390"/>
                </a:lnTo>
                <a:lnTo>
                  <a:pt x="535478" y="325120"/>
                </a:lnTo>
                <a:lnTo>
                  <a:pt x="488395" y="322580"/>
                </a:lnTo>
                <a:lnTo>
                  <a:pt x="444796" y="318770"/>
                </a:lnTo>
                <a:lnTo>
                  <a:pt x="383907" y="311150"/>
                </a:lnTo>
                <a:lnTo>
                  <a:pt x="363770" y="307340"/>
                </a:lnTo>
                <a:lnTo>
                  <a:pt x="344439" y="304800"/>
                </a:lnTo>
                <a:lnTo>
                  <a:pt x="325919" y="300990"/>
                </a:lnTo>
                <a:lnTo>
                  <a:pt x="853944" y="300990"/>
                </a:lnTo>
                <a:lnTo>
                  <a:pt x="772647" y="313690"/>
                </a:lnTo>
                <a:lnTo>
                  <a:pt x="720953" y="320040"/>
                </a:lnTo>
                <a:lnTo>
                  <a:pt x="671269" y="323850"/>
                </a:lnTo>
                <a:lnTo>
                  <a:pt x="623699" y="325120"/>
                </a:lnTo>
                <a:lnTo>
                  <a:pt x="623699" y="585470"/>
                </a:lnTo>
                <a:close/>
              </a:path>
              <a:path w="1209675" h="1209039">
                <a:moveTo>
                  <a:pt x="292527" y="944880"/>
                </a:moveTo>
                <a:lnTo>
                  <a:pt x="152179" y="944880"/>
                </a:lnTo>
                <a:lnTo>
                  <a:pt x="218711" y="924560"/>
                </a:lnTo>
                <a:lnTo>
                  <a:pt x="251300" y="915670"/>
                </a:lnTo>
                <a:lnTo>
                  <a:pt x="283417" y="908050"/>
                </a:lnTo>
                <a:lnTo>
                  <a:pt x="269864" y="868680"/>
                </a:lnTo>
                <a:lnTo>
                  <a:pt x="258100" y="826770"/>
                </a:lnTo>
                <a:lnTo>
                  <a:pt x="248391" y="782320"/>
                </a:lnTo>
                <a:lnTo>
                  <a:pt x="241006" y="732790"/>
                </a:lnTo>
                <a:lnTo>
                  <a:pt x="236210" y="679450"/>
                </a:lnTo>
                <a:lnTo>
                  <a:pt x="234273" y="623570"/>
                </a:lnTo>
                <a:lnTo>
                  <a:pt x="272048" y="623570"/>
                </a:lnTo>
                <a:lnTo>
                  <a:pt x="273751" y="674370"/>
                </a:lnTo>
                <a:lnTo>
                  <a:pt x="278053" y="723900"/>
                </a:lnTo>
                <a:lnTo>
                  <a:pt x="284929" y="770890"/>
                </a:lnTo>
                <a:lnTo>
                  <a:pt x="294354" y="816610"/>
                </a:lnTo>
                <a:lnTo>
                  <a:pt x="306302" y="858520"/>
                </a:lnTo>
                <a:lnTo>
                  <a:pt x="320749" y="899160"/>
                </a:lnTo>
                <a:lnTo>
                  <a:pt x="929278" y="899160"/>
                </a:lnTo>
                <a:lnTo>
                  <a:pt x="928028" y="902970"/>
                </a:lnTo>
                <a:lnTo>
                  <a:pt x="937541" y="905510"/>
                </a:lnTo>
                <a:lnTo>
                  <a:pt x="585883" y="905510"/>
                </a:lnTo>
                <a:lnTo>
                  <a:pt x="539865" y="908050"/>
                </a:lnTo>
                <a:lnTo>
                  <a:pt x="491796" y="911860"/>
                </a:lnTo>
                <a:lnTo>
                  <a:pt x="441779" y="916940"/>
                </a:lnTo>
                <a:lnTo>
                  <a:pt x="389920" y="924560"/>
                </a:lnTo>
                <a:lnTo>
                  <a:pt x="336324" y="934720"/>
                </a:lnTo>
                <a:lnTo>
                  <a:pt x="341005" y="943610"/>
                </a:lnTo>
                <a:lnTo>
                  <a:pt x="298433" y="943610"/>
                </a:lnTo>
                <a:lnTo>
                  <a:pt x="292527" y="944880"/>
                </a:lnTo>
                <a:close/>
              </a:path>
              <a:path w="1209675" h="1209039">
                <a:moveTo>
                  <a:pt x="929278" y="899160"/>
                </a:moveTo>
                <a:lnTo>
                  <a:pt x="320749" y="899160"/>
                </a:lnTo>
                <a:lnTo>
                  <a:pt x="377760" y="889000"/>
                </a:lnTo>
                <a:lnTo>
                  <a:pt x="432895" y="880110"/>
                </a:lnTo>
                <a:lnTo>
                  <a:pt x="486038" y="873760"/>
                </a:lnTo>
                <a:lnTo>
                  <a:pt x="537073" y="869950"/>
                </a:lnTo>
                <a:lnTo>
                  <a:pt x="585883" y="868680"/>
                </a:lnTo>
                <a:lnTo>
                  <a:pt x="585883" y="623570"/>
                </a:lnTo>
                <a:lnTo>
                  <a:pt x="623697" y="623570"/>
                </a:lnTo>
                <a:lnTo>
                  <a:pt x="623697" y="867410"/>
                </a:lnTo>
                <a:lnTo>
                  <a:pt x="674096" y="868680"/>
                </a:lnTo>
                <a:lnTo>
                  <a:pt x="721179" y="871220"/>
                </a:lnTo>
                <a:lnTo>
                  <a:pt x="764778" y="875030"/>
                </a:lnTo>
                <a:lnTo>
                  <a:pt x="804722" y="880110"/>
                </a:lnTo>
                <a:lnTo>
                  <a:pt x="827698" y="882650"/>
                </a:lnTo>
                <a:lnTo>
                  <a:pt x="870733" y="890270"/>
                </a:lnTo>
                <a:lnTo>
                  <a:pt x="890780" y="894080"/>
                </a:lnTo>
                <a:lnTo>
                  <a:pt x="930944" y="894080"/>
                </a:lnTo>
                <a:lnTo>
                  <a:pt x="929278" y="899160"/>
                </a:lnTo>
                <a:close/>
              </a:path>
              <a:path w="1209675" h="1209039">
                <a:moveTo>
                  <a:pt x="930944" y="894080"/>
                </a:moveTo>
                <a:lnTo>
                  <a:pt x="890780" y="894080"/>
                </a:lnTo>
                <a:lnTo>
                  <a:pt x="907132" y="845820"/>
                </a:lnTo>
                <a:lnTo>
                  <a:pt x="920024" y="795020"/>
                </a:lnTo>
                <a:lnTo>
                  <a:pt x="929415" y="740410"/>
                </a:lnTo>
                <a:lnTo>
                  <a:pt x="935267" y="683260"/>
                </a:lnTo>
                <a:lnTo>
                  <a:pt x="937537" y="623570"/>
                </a:lnTo>
                <a:lnTo>
                  <a:pt x="975334" y="623570"/>
                </a:lnTo>
                <a:lnTo>
                  <a:pt x="974077" y="666750"/>
                </a:lnTo>
                <a:lnTo>
                  <a:pt x="970697" y="712470"/>
                </a:lnTo>
                <a:lnTo>
                  <a:pt x="964799" y="759460"/>
                </a:lnTo>
                <a:lnTo>
                  <a:pt x="955985" y="807720"/>
                </a:lnTo>
                <a:lnTo>
                  <a:pt x="943860" y="854710"/>
                </a:lnTo>
                <a:lnTo>
                  <a:pt x="930944" y="894080"/>
                </a:lnTo>
                <a:close/>
              </a:path>
              <a:path w="1209675" h="1209039">
                <a:moveTo>
                  <a:pt x="1103846" y="944880"/>
                </a:moveTo>
                <a:lnTo>
                  <a:pt x="1057718" y="944880"/>
                </a:lnTo>
                <a:lnTo>
                  <a:pt x="1085186" y="904240"/>
                </a:lnTo>
                <a:lnTo>
                  <a:pt x="1109238" y="862330"/>
                </a:lnTo>
                <a:lnTo>
                  <a:pt x="1129675" y="817880"/>
                </a:lnTo>
                <a:lnTo>
                  <a:pt x="1146296" y="772160"/>
                </a:lnTo>
                <a:lnTo>
                  <a:pt x="1158904" y="723900"/>
                </a:lnTo>
                <a:lnTo>
                  <a:pt x="1167299" y="674370"/>
                </a:lnTo>
                <a:lnTo>
                  <a:pt x="1171281" y="623570"/>
                </a:lnTo>
                <a:lnTo>
                  <a:pt x="1208841" y="623570"/>
                </a:lnTo>
                <a:lnTo>
                  <a:pt x="1202378" y="697230"/>
                </a:lnTo>
                <a:lnTo>
                  <a:pt x="1193579" y="742950"/>
                </a:lnTo>
                <a:lnTo>
                  <a:pt x="1181496" y="786130"/>
                </a:lnTo>
                <a:lnTo>
                  <a:pt x="1166263" y="829310"/>
                </a:lnTo>
                <a:lnTo>
                  <a:pt x="1148016" y="869950"/>
                </a:lnTo>
                <a:lnTo>
                  <a:pt x="1126891" y="909320"/>
                </a:lnTo>
                <a:lnTo>
                  <a:pt x="1103846" y="944880"/>
                </a:lnTo>
                <a:close/>
              </a:path>
              <a:path w="1209675" h="1209039">
                <a:moveTo>
                  <a:pt x="840513" y="1160780"/>
                </a:moveTo>
                <a:lnTo>
                  <a:pt x="585883" y="1160780"/>
                </a:lnTo>
                <a:lnTo>
                  <a:pt x="585883" y="905510"/>
                </a:lnTo>
                <a:lnTo>
                  <a:pt x="623699" y="905510"/>
                </a:lnTo>
                <a:lnTo>
                  <a:pt x="623699" y="1159510"/>
                </a:lnTo>
                <a:lnTo>
                  <a:pt x="843242" y="1159510"/>
                </a:lnTo>
                <a:lnTo>
                  <a:pt x="840513" y="1160780"/>
                </a:lnTo>
                <a:close/>
              </a:path>
              <a:path w="1209675" h="1209039">
                <a:moveTo>
                  <a:pt x="718173" y="1159510"/>
                </a:moveTo>
                <a:lnTo>
                  <a:pt x="623699" y="1159510"/>
                </a:lnTo>
                <a:lnTo>
                  <a:pt x="651690" y="1150620"/>
                </a:lnTo>
                <a:lnTo>
                  <a:pt x="687465" y="1132840"/>
                </a:lnTo>
                <a:lnTo>
                  <a:pt x="728305" y="1108710"/>
                </a:lnTo>
                <a:lnTo>
                  <a:pt x="771492" y="1074420"/>
                </a:lnTo>
                <a:lnTo>
                  <a:pt x="802049" y="1042670"/>
                </a:lnTo>
                <a:lnTo>
                  <a:pt x="829589" y="1008380"/>
                </a:lnTo>
                <a:lnTo>
                  <a:pt x="854085" y="971550"/>
                </a:lnTo>
                <a:lnTo>
                  <a:pt x="875505" y="930910"/>
                </a:lnTo>
                <a:lnTo>
                  <a:pt x="838275" y="923290"/>
                </a:lnTo>
                <a:lnTo>
                  <a:pt x="818473" y="920750"/>
                </a:lnTo>
                <a:lnTo>
                  <a:pt x="797892" y="916940"/>
                </a:lnTo>
                <a:lnTo>
                  <a:pt x="717467" y="909320"/>
                </a:lnTo>
                <a:lnTo>
                  <a:pt x="672172" y="906780"/>
                </a:lnTo>
                <a:lnTo>
                  <a:pt x="623699" y="905510"/>
                </a:lnTo>
                <a:lnTo>
                  <a:pt x="937541" y="905510"/>
                </a:lnTo>
                <a:lnTo>
                  <a:pt x="975592" y="915670"/>
                </a:lnTo>
                <a:lnTo>
                  <a:pt x="1013365" y="928370"/>
                </a:lnTo>
                <a:lnTo>
                  <a:pt x="1040891" y="937260"/>
                </a:lnTo>
                <a:lnTo>
                  <a:pt x="1043696" y="938530"/>
                </a:lnTo>
                <a:lnTo>
                  <a:pt x="913380" y="938530"/>
                </a:lnTo>
                <a:lnTo>
                  <a:pt x="890932" y="982980"/>
                </a:lnTo>
                <a:lnTo>
                  <a:pt x="864008" y="1026160"/>
                </a:lnTo>
                <a:lnTo>
                  <a:pt x="832242" y="1065530"/>
                </a:lnTo>
                <a:lnTo>
                  <a:pt x="795268" y="1103630"/>
                </a:lnTo>
                <a:lnTo>
                  <a:pt x="755951" y="1135380"/>
                </a:lnTo>
                <a:lnTo>
                  <a:pt x="736771" y="1148080"/>
                </a:lnTo>
                <a:lnTo>
                  <a:pt x="718173" y="1159510"/>
                </a:lnTo>
                <a:close/>
              </a:path>
              <a:path w="1209675" h="1209039">
                <a:moveTo>
                  <a:pt x="843242" y="1159510"/>
                </a:moveTo>
                <a:lnTo>
                  <a:pt x="718173" y="1159510"/>
                </a:lnTo>
                <a:lnTo>
                  <a:pt x="770578" y="1146810"/>
                </a:lnTo>
                <a:lnTo>
                  <a:pt x="820926" y="1127760"/>
                </a:lnTo>
                <a:lnTo>
                  <a:pt x="868958" y="1106170"/>
                </a:lnTo>
                <a:lnTo>
                  <a:pt x="914417" y="1078230"/>
                </a:lnTo>
                <a:lnTo>
                  <a:pt x="957046" y="1047750"/>
                </a:lnTo>
                <a:lnTo>
                  <a:pt x="996586" y="1013460"/>
                </a:lnTo>
                <a:lnTo>
                  <a:pt x="1032780" y="975360"/>
                </a:lnTo>
                <a:lnTo>
                  <a:pt x="1013768" y="967740"/>
                </a:lnTo>
                <a:lnTo>
                  <a:pt x="987309" y="958850"/>
                </a:lnTo>
                <a:lnTo>
                  <a:pt x="953737" y="948690"/>
                </a:lnTo>
                <a:lnTo>
                  <a:pt x="913380" y="938530"/>
                </a:lnTo>
                <a:lnTo>
                  <a:pt x="1043696" y="938530"/>
                </a:lnTo>
                <a:lnTo>
                  <a:pt x="1057718" y="944880"/>
                </a:lnTo>
                <a:lnTo>
                  <a:pt x="1103846" y="944880"/>
                </a:lnTo>
                <a:lnTo>
                  <a:pt x="1103023" y="946150"/>
                </a:lnTo>
                <a:lnTo>
                  <a:pt x="1076548" y="981710"/>
                </a:lnTo>
                <a:lnTo>
                  <a:pt x="1047601" y="1016000"/>
                </a:lnTo>
                <a:lnTo>
                  <a:pt x="1016317" y="1046480"/>
                </a:lnTo>
                <a:lnTo>
                  <a:pt x="982833" y="1075690"/>
                </a:lnTo>
                <a:lnTo>
                  <a:pt x="947284" y="1102360"/>
                </a:lnTo>
                <a:lnTo>
                  <a:pt x="909804" y="1126490"/>
                </a:lnTo>
                <a:lnTo>
                  <a:pt x="870530" y="1146810"/>
                </a:lnTo>
                <a:lnTo>
                  <a:pt x="843242" y="1159510"/>
                </a:lnTo>
                <a:close/>
              </a:path>
              <a:path w="1209675" h="1209039">
                <a:moveTo>
                  <a:pt x="582432" y="1159510"/>
                </a:moveTo>
                <a:lnTo>
                  <a:pt x="491414" y="1159510"/>
                </a:lnTo>
                <a:lnTo>
                  <a:pt x="472814" y="1148080"/>
                </a:lnTo>
                <a:lnTo>
                  <a:pt x="434071" y="1120140"/>
                </a:lnTo>
                <a:lnTo>
                  <a:pt x="384417" y="1073150"/>
                </a:lnTo>
                <a:lnTo>
                  <a:pt x="354378" y="1037590"/>
                </a:lnTo>
                <a:lnTo>
                  <a:pt x="325337" y="994410"/>
                </a:lnTo>
                <a:lnTo>
                  <a:pt x="298433" y="943610"/>
                </a:lnTo>
                <a:lnTo>
                  <a:pt x="341005" y="943610"/>
                </a:lnTo>
                <a:lnTo>
                  <a:pt x="357724" y="975360"/>
                </a:lnTo>
                <a:lnTo>
                  <a:pt x="382102" y="1010920"/>
                </a:lnTo>
                <a:lnTo>
                  <a:pt x="409430" y="1045210"/>
                </a:lnTo>
                <a:lnTo>
                  <a:pt x="439680" y="1075690"/>
                </a:lnTo>
                <a:lnTo>
                  <a:pt x="482586" y="1108710"/>
                </a:lnTo>
                <a:lnTo>
                  <a:pt x="522979" y="1134110"/>
                </a:lnTo>
                <a:lnTo>
                  <a:pt x="558274" y="1150620"/>
                </a:lnTo>
                <a:lnTo>
                  <a:pt x="582432" y="1159510"/>
                </a:lnTo>
                <a:close/>
              </a:path>
            </a:pathLst>
          </a:custGeom>
          <a:solidFill>
            <a:schemeClr val="tx1">
              <a:lumMod val="85000"/>
              <a:lumOff val="15000"/>
            </a:schemeClr>
          </a:solidFill>
        </p:spPr>
        <p:txBody>
          <a:bodyPr wrap="square" lIns="0" tIns="0" rIns="0" bIns="0" rtlCol="0"/>
          <a:lstStyle/>
          <a:p>
            <a:endParaRPr/>
          </a:p>
        </p:txBody>
      </p:sp>
      <p:sp>
        <p:nvSpPr>
          <p:cNvPr id="4" name="object 4"/>
          <p:cNvSpPr/>
          <p:nvPr/>
        </p:nvSpPr>
        <p:spPr>
          <a:xfrm>
            <a:off x="5277890" y="6831231"/>
            <a:ext cx="1838242" cy="98932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060943" y="6831231"/>
            <a:ext cx="815340" cy="1219835"/>
          </a:xfrm>
          <a:custGeom>
            <a:avLst/>
            <a:gdLst/>
            <a:ahLst/>
            <a:cxnLst/>
            <a:rect l="l" t="t" r="r" b="b"/>
            <a:pathLst>
              <a:path w="815340" h="1219834">
                <a:moveTo>
                  <a:pt x="498025" y="895285"/>
                </a:moveTo>
                <a:lnTo>
                  <a:pt x="307588" y="895285"/>
                </a:lnTo>
                <a:lnTo>
                  <a:pt x="307588" y="683630"/>
                </a:lnTo>
                <a:lnTo>
                  <a:pt x="262790" y="673963"/>
                </a:lnTo>
                <a:lnTo>
                  <a:pt x="219537" y="662356"/>
                </a:lnTo>
                <a:lnTo>
                  <a:pt x="178543" y="648109"/>
                </a:lnTo>
                <a:lnTo>
                  <a:pt x="140521" y="630524"/>
                </a:lnTo>
                <a:lnTo>
                  <a:pt x="106183" y="608899"/>
                </a:lnTo>
                <a:lnTo>
                  <a:pt x="76243" y="582536"/>
                </a:lnTo>
                <a:lnTo>
                  <a:pt x="51413" y="550735"/>
                </a:lnTo>
                <a:lnTo>
                  <a:pt x="32406" y="512795"/>
                </a:lnTo>
                <a:lnTo>
                  <a:pt x="19935" y="468018"/>
                </a:lnTo>
                <a:lnTo>
                  <a:pt x="14713" y="415703"/>
                </a:lnTo>
                <a:lnTo>
                  <a:pt x="16540" y="374922"/>
                </a:lnTo>
                <a:lnTo>
                  <a:pt x="24154" y="337178"/>
                </a:lnTo>
                <a:lnTo>
                  <a:pt x="57284" y="270068"/>
                </a:lnTo>
                <a:lnTo>
                  <a:pt x="83070" y="240335"/>
                </a:lnTo>
                <a:lnTo>
                  <a:pt x="115184" y="212905"/>
                </a:lnTo>
                <a:lnTo>
                  <a:pt x="153761" y="187595"/>
                </a:lnTo>
                <a:lnTo>
                  <a:pt x="198937" y="164222"/>
                </a:lnTo>
                <a:lnTo>
                  <a:pt x="250845" y="142603"/>
                </a:lnTo>
                <a:lnTo>
                  <a:pt x="309622" y="122552"/>
                </a:lnTo>
                <a:lnTo>
                  <a:pt x="309622" y="0"/>
                </a:lnTo>
                <a:lnTo>
                  <a:pt x="493867" y="0"/>
                </a:lnTo>
                <a:lnTo>
                  <a:pt x="493867" y="122217"/>
                </a:lnTo>
                <a:lnTo>
                  <a:pt x="543519" y="134862"/>
                </a:lnTo>
                <a:lnTo>
                  <a:pt x="589726" y="150703"/>
                </a:lnTo>
                <a:lnTo>
                  <a:pt x="632161" y="170096"/>
                </a:lnTo>
                <a:lnTo>
                  <a:pt x="670502" y="193398"/>
                </a:lnTo>
                <a:lnTo>
                  <a:pt x="704423" y="220967"/>
                </a:lnTo>
                <a:lnTo>
                  <a:pt x="733600" y="253158"/>
                </a:lnTo>
                <a:lnTo>
                  <a:pt x="757708" y="290330"/>
                </a:lnTo>
                <a:lnTo>
                  <a:pt x="770220" y="318748"/>
                </a:lnTo>
                <a:lnTo>
                  <a:pt x="498102" y="318748"/>
                </a:lnTo>
                <a:lnTo>
                  <a:pt x="498102" y="319149"/>
                </a:lnTo>
                <a:lnTo>
                  <a:pt x="312057" y="319149"/>
                </a:lnTo>
                <a:lnTo>
                  <a:pt x="266922" y="333073"/>
                </a:lnTo>
                <a:lnTo>
                  <a:pt x="235642" y="354149"/>
                </a:lnTo>
                <a:lnTo>
                  <a:pt x="218317" y="381811"/>
                </a:lnTo>
                <a:lnTo>
                  <a:pt x="215045" y="415496"/>
                </a:lnTo>
                <a:lnTo>
                  <a:pt x="223622" y="443605"/>
                </a:lnTo>
                <a:lnTo>
                  <a:pt x="242690" y="464142"/>
                </a:lnTo>
                <a:lnTo>
                  <a:pt x="272188" y="476852"/>
                </a:lnTo>
                <a:lnTo>
                  <a:pt x="312057" y="481480"/>
                </a:lnTo>
                <a:lnTo>
                  <a:pt x="498102" y="481480"/>
                </a:lnTo>
                <a:lnTo>
                  <a:pt x="498102" y="510630"/>
                </a:lnTo>
                <a:lnTo>
                  <a:pt x="565088" y="527445"/>
                </a:lnTo>
                <a:lnTo>
                  <a:pt x="622939" y="545494"/>
                </a:lnTo>
                <a:lnTo>
                  <a:pt x="672139" y="565190"/>
                </a:lnTo>
                <a:lnTo>
                  <a:pt x="713173" y="586944"/>
                </a:lnTo>
                <a:lnTo>
                  <a:pt x="746522" y="611169"/>
                </a:lnTo>
                <a:lnTo>
                  <a:pt x="792105" y="668679"/>
                </a:lnTo>
                <a:lnTo>
                  <a:pt x="807028" y="711630"/>
                </a:lnTo>
                <a:lnTo>
                  <a:pt x="498025" y="711630"/>
                </a:lnTo>
                <a:lnTo>
                  <a:pt x="498025" y="895285"/>
                </a:lnTo>
                <a:close/>
              </a:path>
              <a:path w="815340" h="1219834">
                <a:moveTo>
                  <a:pt x="796379" y="435295"/>
                </a:moveTo>
                <a:lnTo>
                  <a:pt x="603987" y="435295"/>
                </a:lnTo>
                <a:lnTo>
                  <a:pt x="590198" y="395512"/>
                </a:lnTo>
                <a:lnTo>
                  <a:pt x="570410" y="360855"/>
                </a:lnTo>
                <a:lnTo>
                  <a:pt x="540939" y="334282"/>
                </a:lnTo>
                <a:lnTo>
                  <a:pt x="498102" y="318748"/>
                </a:lnTo>
                <a:lnTo>
                  <a:pt x="770220" y="318748"/>
                </a:lnTo>
                <a:lnTo>
                  <a:pt x="776424" y="332839"/>
                </a:lnTo>
                <a:lnTo>
                  <a:pt x="789422" y="381042"/>
                </a:lnTo>
                <a:lnTo>
                  <a:pt x="796379" y="435295"/>
                </a:lnTo>
                <a:close/>
              </a:path>
              <a:path w="815340" h="1219834">
                <a:moveTo>
                  <a:pt x="498102" y="481480"/>
                </a:moveTo>
                <a:lnTo>
                  <a:pt x="312057" y="481480"/>
                </a:lnTo>
                <a:lnTo>
                  <a:pt x="312057" y="319149"/>
                </a:lnTo>
                <a:lnTo>
                  <a:pt x="498102" y="319149"/>
                </a:lnTo>
                <a:lnTo>
                  <a:pt x="498102" y="481480"/>
                </a:lnTo>
                <a:close/>
              </a:path>
              <a:path w="815340" h="1219834">
                <a:moveTo>
                  <a:pt x="788305" y="898966"/>
                </a:moveTo>
                <a:lnTo>
                  <a:pt x="498025" y="898966"/>
                </a:lnTo>
                <a:lnTo>
                  <a:pt x="552982" y="885772"/>
                </a:lnTo>
                <a:lnTo>
                  <a:pt x="594140" y="863057"/>
                </a:lnTo>
                <a:lnTo>
                  <a:pt x="619323" y="832702"/>
                </a:lnTo>
                <a:lnTo>
                  <a:pt x="626355" y="796587"/>
                </a:lnTo>
                <a:lnTo>
                  <a:pt x="615795" y="763171"/>
                </a:lnTo>
                <a:lnTo>
                  <a:pt x="590152" y="737245"/>
                </a:lnTo>
                <a:lnTo>
                  <a:pt x="550528" y="719750"/>
                </a:lnTo>
                <a:lnTo>
                  <a:pt x="498025" y="711630"/>
                </a:lnTo>
                <a:lnTo>
                  <a:pt x="807028" y="711630"/>
                </a:lnTo>
                <a:lnTo>
                  <a:pt x="812755" y="741016"/>
                </a:lnTo>
                <a:lnTo>
                  <a:pt x="814939" y="783775"/>
                </a:lnTo>
                <a:lnTo>
                  <a:pt x="811158" y="828500"/>
                </a:lnTo>
                <a:lnTo>
                  <a:pt x="800535" y="870822"/>
                </a:lnTo>
                <a:lnTo>
                  <a:pt x="788305" y="898966"/>
                </a:lnTo>
                <a:close/>
              </a:path>
              <a:path w="815340" h="1219834">
                <a:moveTo>
                  <a:pt x="495654" y="1219355"/>
                </a:moveTo>
                <a:lnTo>
                  <a:pt x="312704" y="1219355"/>
                </a:lnTo>
                <a:lnTo>
                  <a:pt x="312704" y="1093431"/>
                </a:lnTo>
                <a:lnTo>
                  <a:pt x="262384" y="1076897"/>
                </a:lnTo>
                <a:lnTo>
                  <a:pt x="215625" y="1057226"/>
                </a:lnTo>
                <a:lnTo>
                  <a:pt x="172680" y="1034135"/>
                </a:lnTo>
                <a:lnTo>
                  <a:pt x="133800" y="1007338"/>
                </a:lnTo>
                <a:lnTo>
                  <a:pt x="99238" y="976551"/>
                </a:lnTo>
                <a:lnTo>
                  <a:pt x="69244" y="941491"/>
                </a:lnTo>
                <a:lnTo>
                  <a:pt x="44072" y="901874"/>
                </a:lnTo>
                <a:lnTo>
                  <a:pt x="23972" y="857414"/>
                </a:lnTo>
                <a:lnTo>
                  <a:pt x="9198" y="807827"/>
                </a:lnTo>
                <a:lnTo>
                  <a:pt x="0" y="752830"/>
                </a:lnTo>
                <a:lnTo>
                  <a:pt x="196290" y="752830"/>
                </a:lnTo>
                <a:lnTo>
                  <a:pt x="209826" y="797337"/>
                </a:lnTo>
                <a:lnTo>
                  <a:pt x="230112" y="837977"/>
                </a:lnTo>
                <a:lnTo>
                  <a:pt x="261311" y="871657"/>
                </a:lnTo>
                <a:lnTo>
                  <a:pt x="307588" y="895285"/>
                </a:lnTo>
                <a:lnTo>
                  <a:pt x="498025" y="895285"/>
                </a:lnTo>
                <a:lnTo>
                  <a:pt x="498025" y="898966"/>
                </a:lnTo>
                <a:lnTo>
                  <a:pt x="788305" y="898966"/>
                </a:lnTo>
                <a:lnTo>
                  <a:pt x="783291" y="910504"/>
                </a:lnTo>
                <a:lnTo>
                  <a:pt x="759646" y="947313"/>
                </a:lnTo>
                <a:lnTo>
                  <a:pt x="729819" y="981010"/>
                </a:lnTo>
                <a:lnTo>
                  <a:pt x="694030" y="1011362"/>
                </a:lnTo>
                <a:lnTo>
                  <a:pt x="652499" y="1038132"/>
                </a:lnTo>
                <a:lnTo>
                  <a:pt x="605447" y="1061084"/>
                </a:lnTo>
                <a:lnTo>
                  <a:pt x="553092" y="1079984"/>
                </a:lnTo>
                <a:lnTo>
                  <a:pt x="495654" y="1094594"/>
                </a:lnTo>
                <a:lnTo>
                  <a:pt x="495654" y="1219355"/>
                </a:lnTo>
                <a:close/>
              </a:path>
            </a:pathLst>
          </a:custGeom>
          <a:solidFill>
            <a:schemeClr val="tx1">
              <a:lumMod val="75000"/>
              <a:lumOff val="25000"/>
            </a:schemeClr>
          </a:solidFill>
        </p:spPr>
        <p:txBody>
          <a:bodyPr wrap="square" lIns="0" tIns="0" rIns="0" bIns="0" rtlCol="0"/>
          <a:lstStyle/>
          <a:p>
            <a:endParaRPr/>
          </a:p>
        </p:txBody>
      </p:sp>
      <p:sp>
        <p:nvSpPr>
          <p:cNvPr id="6" name="object 6"/>
          <p:cNvSpPr txBox="1">
            <a:spLocks noGrp="1"/>
          </p:cNvSpPr>
          <p:nvPr>
            <p:ph type="title"/>
          </p:nvPr>
        </p:nvSpPr>
        <p:spPr>
          <a:xfrm>
            <a:off x="2286000" y="800100"/>
            <a:ext cx="14630400" cy="1490152"/>
          </a:xfrm>
          <a:prstGeom prst="rect">
            <a:avLst/>
          </a:prstGeom>
        </p:spPr>
        <p:txBody>
          <a:bodyPr vert="horz" wrap="square" lIns="0" tIns="12700" rIns="0" bIns="0" rtlCol="0">
            <a:spAutoFit/>
          </a:bodyPr>
          <a:lstStyle/>
          <a:p>
            <a:pPr marL="12700">
              <a:lnSpc>
                <a:spcPct val="100000"/>
              </a:lnSpc>
              <a:spcBef>
                <a:spcPts val="100"/>
              </a:spcBef>
            </a:pPr>
            <a:r>
              <a:rPr sz="9600" spc="525">
                <a:solidFill>
                  <a:schemeClr val="tx1">
                    <a:lumMod val="85000"/>
                    <a:lumOff val="15000"/>
                  </a:schemeClr>
                </a:solidFill>
                <a:latin typeface="Century Gothic" panose="020B0502020202020204" pitchFamily="34" charset="0"/>
              </a:rPr>
              <a:t>Marketing</a:t>
            </a:r>
            <a:r>
              <a:rPr sz="9600" spc="-70">
                <a:solidFill>
                  <a:schemeClr val="tx1">
                    <a:lumMod val="85000"/>
                    <a:lumOff val="15000"/>
                  </a:schemeClr>
                </a:solidFill>
                <a:latin typeface="Century Gothic" panose="020B0502020202020204" pitchFamily="34" charset="0"/>
              </a:rPr>
              <a:t> </a:t>
            </a:r>
            <a:r>
              <a:rPr sz="9600" spc="210">
                <a:solidFill>
                  <a:schemeClr val="tx1">
                    <a:lumMod val="85000"/>
                    <a:lumOff val="15000"/>
                  </a:schemeClr>
                </a:solidFill>
                <a:latin typeface="Century Gothic" panose="020B0502020202020204" pitchFamily="34" charset="0"/>
              </a:rPr>
              <a:t>Objectives</a:t>
            </a:r>
            <a:endParaRPr sz="9600">
              <a:solidFill>
                <a:schemeClr val="tx1">
                  <a:lumMod val="85000"/>
                  <a:lumOff val="15000"/>
                </a:schemeClr>
              </a:solidFill>
              <a:latin typeface="Century Gothic" panose="020B0502020202020204" pitchFamily="34" charset="0"/>
            </a:endParaRPr>
          </a:p>
        </p:txBody>
      </p:sp>
      <p:sp>
        <p:nvSpPr>
          <p:cNvPr id="12" name="object 12"/>
          <p:cNvSpPr txBox="1"/>
          <p:nvPr/>
        </p:nvSpPr>
        <p:spPr>
          <a:xfrm>
            <a:off x="4206829" y="4741771"/>
            <a:ext cx="3510914" cy="1000980"/>
          </a:xfrm>
          <a:prstGeom prst="rect">
            <a:avLst/>
          </a:prstGeom>
        </p:spPr>
        <p:txBody>
          <a:bodyPr vert="horz" wrap="square" lIns="0" tIns="635" rIns="0" bIns="0" rtlCol="0">
            <a:spAutoFit/>
          </a:bodyPr>
          <a:lstStyle/>
          <a:p>
            <a:pPr marL="436245" marR="5080" indent="-424180" algn="ctr">
              <a:lnSpc>
                <a:spcPct val="102299"/>
              </a:lnSpc>
              <a:spcBef>
                <a:spcPts val="5"/>
              </a:spcBef>
            </a:pPr>
            <a:r>
              <a:rPr sz="3300" spc="-50">
                <a:latin typeface="Century Gothic" panose="020B0502020202020204" pitchFamily="34" charset="0"/>
                <a:cs typeface="Arial"/>
              </a:rPr>
              <a:t>Increase </a:t>
            </a:r>
            <a:r>
              <a:rPr sz="3300" spc="35">
                <a:latin typeface="Century Gothic" panose="020B0502020202020204" pitchFamily="34" charset="0"/>
                <a:cs typeface="Arial"/>
              </a:rPr>
              <a:t>Brand  </a:t>
            </a:r>
            <a:r>
              <a:rPr sz="3300" spc="-75">
                <a:latin typeface="Century Gothic" panose="020B0502020202020204" pitchFamily="34" charset="0"/>
                <a:cs typeface="Arial"/>
              </a:rPr>
              <a:t>Awareness</a:t>
            </a:r>
            <a:endParaRPr sz="3300">
              <a:latin typeface="Century Gothic" panose="020B0502020202020204" pitchFamily="34" charset="0"/>
              <a:cs typeface="Arial"/>
            </a:endParaRPr>
          </a:p>
        </p:txBody>
      </p:sp>
      <p:sp>
        <p:nvSpPr>
          <p:cNvPr id="14" name="object 14"/>
          <p:cNvSpPr txBox="1"/>
          <p:nvPr/>
        </p:nvSpPr>
        <p:spPr>
          <a:xfrm>
            <a:off x="4370940" y="7946329"/>
            <a:ext cx="3988935" cy="1000980"/>
          </a:xfrm>
          <a:prstGeom prst="rect">
            <a:avLst/>
          </a:prstGeom>
        </p:spPr>
        <p:txBody>
          <a:bodyPr vert="horz" wrap="square" lIns="0" tIns="635" rIns="0" bIns="0" rtlCol="0">
            <a:spAutoFit/>
          </a:bodyPr>
          <a:lstStyle/>
          <a:p>
            <a:pPr marL="1307465" marR="5080" indent="-1295400">
              <a:lnSpc>
                <a:spcPct val="102299"/>
              </a:lnSpc>
              <a:spcBef>
                <a:spcPts val="5"/>
              </a:spcBef>
            </a:pPr>
            <a:r>
              <a:rPr sz="3300" spc="-50">
                <a:latin typeface="Century Gothic" panose="020B0502020202020204" pitchFamily="34" charset="0"/>
                <a:cs typeface="Arial"/>
              </a:rPr>
              <a:t>Increase </a:t>
            </a:r>
            <a:r>
              <a:rPr sz="3300" spc="-25">
                <a:latin typeface="Century Gothic" panose="020B0502020202020204" pitchFamily="34" charset="0"/>
                <a:cs typeface="Arial"/>
              </a:rPr>
              <a:t>Customer  </a:t>
            </a:r>
            <a:r>
              <a:rPr sz="3300" spc="-120">
                <a:latin typeface="Century Gothic" panose="020B0502020202020204" pitchFamily="34" charset="0"/>
                <a:cs typeface="Arial"/>
              </a:rPr>
              <a:t>Base</a:t>
            </a:r>
            <a:endParaRPr sz="3300">
              <a:latin typeface="Century Gothic" panose="020B0502020202020204" pitchFamily="34" charset="0"/>
              <a:cs typeface="Arial"/>
            </a:endParaRPr>
          </a:p>
        </p:txBody>
      </p:sp>
      <p:sp>
        <p:nvSpPr>
          <p:cNvPr id="15" name="object 15"/>
          <p:cNvSpPr txBox="1"/>
          <p:nvPr/>
        </p:nvSpPr>
        <p:spPr>
          <a:xfrm>
            <a:off x="9671312" y="8144724"/>
            <a:ext cx="3988935" cy="520655"/>
          </a:xfrm>
          <a:prstGeom prst="rect">
            <a:avLst/>
          </a:prstGeom>
        </p:spPr>
        <p:txBody>
          <a:bodyPr vert="horz" wrap="square" lIns="0" tIns="12700" rIns="0" bIns="0" rtlCol="0">
            <a:spAutoFit/>
          </a:bodyPr>
          <a:lstStyle/>
          <a:p>
            <a:pPr marL="12700">
              <a:lnSpc>
                <a:spcPct val="100000"/>
              </a:lnSpc>
              <a:spcBef>
                <a:spcPts val="100"/>
              </a:spcBef>
            </a:pPr>
            <a:r>
              <a:rPr sz="3300" spc="-50">
                <a:latin typeface="Century Gothic" panose="020B0502020202020204" pitchFamily="34" charset="0"/>
                <a:cs typeface="Arial"/>
              </a:rPr>
              <a:t>Increase</a:t>
            </a:r>
            <a:r>
              <a:rPr sz="3300" spc="70">
                <a:latin typeface="Century Gothic" panose="020B0502020202020204" pitchFamily="34" charset="0"/>
                <a:cs typeface="Arial"/>
              </a:rPr>
              <a:t> </a:t>
            </a:r>
            <a:r>
              <a:rPr lang="en-US" sz="3300" spc="-100">
                <a:latin typeface="Century Gothic" panose="020B0502020202020204" pitchFamily="34" charset="0"/>
                <a:cs typeface="Arial"/>
              </a:rPr>
              <a:t>Revenue</a:t>
            </a:r>
            <a:endParaRPr sz="3300">
              <a:latin typeface="Century Gothic" panose="020B0502020202020204" pitchFamily="34" charset="0"/>
              <a:cs typeface="Arial"/>
            </a:endParaRPr>
          </a:p>
        </p:txBody>
      </p:sp>
      <p:sp>
        <p:nvSpPr>
          <p:cNvPr id="17" name="TextBox 16">
            <a:extLst>
              <a:ext uri="{FF2B5EF4-FFF2-40B4-BE49-F238E27FC236}">
                <a16:creationId xmlns:a16="http://schemas.microsoft.com/office/drawing/2014/main" id="{36B78668-F61D-AD3B-9D85-12AF80F032CB}"/>
              </a:ext>
            </a:extLst>
          </p:cNvPr>
          <p:cNvSpPr txBox="1"/>
          <p:nvPr/>
        </p:nvSpPr>
        <p:spPr>
          <a:xfrm>
            <a:off x="9127825" y="4701290"/>
            <a:ext cx="5579415" cy="1092671"/>
          </a:xfrm>
          <a:prstGeom prst="rect">
            <a:avLst/>
          </a:prstGeom>
          <a:noFill/>
        </p:spPr>
        <p:txBody>
          <a:bodyPr wrap="square">
            <a:spAutoFit/>
          </a:bodyPr>
          <a:lstStyle/>
          <a:p>
            <a:pPr marL="12700" marR="5080" indent="827405">
              <a:lnSpc>
                <a:spcPct val="102299"/>
              </a:lnSpc>
              <a:spcBef>
                <a:spcPts val="5"/>
              </a:spcBef>
            </a:pPr>
            <a:r>
              <a:rPr lang="en-US" sz="3300" spc="45">
                <a:latin typeface="Century Gothic" panose="020B0502020202020204" pitchFamily="34" charset="0"/>
                <a:cs typeface="Arial"/>
              </a:rPr>
              <a:t>Enter </a:t>
            </a:r>
            <a:r>
              <a:rPr lang="en-US" sz="3300" spc="35">
                <a:latin typeface="Century Gothic" panose="020B0502020202020204" pitchFamily="34" charset="0"/>
                <a:cs typeface="Arial"/>
              </a:rPr>
              <a:t>to the</a:t>
            </a:r>
            <a:r>
              <a:rPr lang="en-US" sz="3300" spc="190">
                <a:latin typeface="Century Gothic" panose="020B0502020202020204" pitchFamily="34" charset="0"/>
                <a:cs typeface="Arial"/>
              </a:rPr>
              <a:t>  </a:t>
            </a:r>
            <a:r>
              <a:rPr lang="en-US" sz="3300" spc="75">
                <a:latin typeface="Century Gothic" panose="020B0502020202020204" pitchFamily="34" charset="0"/>
                <a:cs typeface="Arial"/>
              </a:rPr>
              <a:t>International</a:t>
            </a:r>
            <a:r>
              <a:rPr lang="en-US" sz="3300" spc="70">
                <a:latin typeface="Century Gothic" panose="020B0502020202020204" pitchFamily="34" charset="0"/>
                <a:cs typeface="Arial"/>
              </a:rPr>
              <a:t> </a:t>
            </a:r>
            <a:r>
              <a:rPr lang="en-US" sz="3300" spc="55">
                <a:latin typeface="Century Gothic" panose="020B0502020202020204" pitchFamily="34" charset="0"/>
                <a:cs typeface="Arial"/>
              </a:rPr>
              <a:t>Markets</a:t>
            </a:r>
            <a:endParaRPr lang="en-US" sz="3300">
              <a:latin typeface="Century Gothic" panose="020B0502020202020204" pitchFamily="34" charset="0"/>
              <a:cs typeface="Arial"/>
            </a:endParaRPr>
          </a:p>
        </p:txBody>
      </p:sp>
      <p:pic>
        <p:nvPicPr>
          <p:cNvPr id="19" name="Picture 18" descr="Party Dude">
            <a:extLst>
              <a:ext uri="{FF2B5EF4-FFF2-40B4-BE49-F238E27FC236}">
                <a16:creationId xmlns:a16="http://schemas.microsoft.com/office/drawing/2014/main" id="{29BC5923-2CB6-5548-E8E6-B37798176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69" y="6699966"/>
            <a:ext cx="3975573" cy="39755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title"/>
          </p:nvPr>
        </p:nvSpPr>
        <p:spPr>
          <a:xfrm>
            <a:off x="299197" y="375608"/>
            <a:ext cx="13220696" cy="3484608"/>
          </a:xfrm>
          <a:prstGeom prst="rect">
            <a:avLst/>
          </a:prstGeom>
        </p:spPr>
        <p:txBody>
          <a:bodyPr vert="horz" wrap="square" lIns="0" tIns="394970" rIns="0" bIns="0" rtlCol="0">
            <a:spAutoFit/>
          </a:bodyPr>
          <a:lstStyle/>
          <a:p>
            <a:pPr marL="12700">
              <a:lnSpc>
                <a:spcPct val="100000"/>
              </a:lnSpc>
              <a:spcBef>
                <a:spcPts val="3110"/>
              </a:spcBef>
            </a:pPr>
            <a:r>
              <a:rPr sz="9600" spc="720">
                <a:latin typeface="Century Gothic" panose="020B0502020202020204" pitchFamily="34" charset="0"/>
              </a:rPr>
              <a:t>Growth</a:t>
            </a:r>
            <a:r>
              <a:rPr sz="9600" spc="-125">
                <a:latin typeface="Century Gothic" panose="020B0502020202020204" pitchFamily="34" charset="0"/>
              </a:rPr>
              <a:t> </a:t>
            </a:r>
            <a:r>
              <a:rPr sz="9600" spc="465">
                <a:latin typeface="Century Gothic" panose="020B0502020202020204" pitchFamily="34" charset="0"/>
              </a:rPr>
              <a:t>Rate</a:t>
            </a:r>
            <a:endParaRPr sz="9600">
              <a:latin typeface="Century Gothic" panose="020B0502020202020204" pitchFamily="34" charset="0"/>
            </a:endParaRPr>
          </a:p>
          <a:p>
            <a:pPr marL="12700" marR="880744">
              <a:lnSpc>
                <a:spcPct val="101800"/>
              </a:lnSpc>
              <a:spcBef>
                <a:spcPts val="1205"/>
              </a:spcBef>
            </a:pPr>
            <a:r>
              <a:rPr sz="4800" b="0" spc="-85">
                <a:latin typeface="Century Gothic" panose="020B0502020202020204" pitchFamily="34" charset="0"/>
              </a:rPr>
              <a:t>The </a:t>
            </a:r>
            <a:r>
              <a:rPr sz="4800" b="0" spc="60">
                <a:latin typeface="Century Gothic" panose="020B0502020202020204" pitchFamily="34" charset="0"/>
              </a:rPr>
              <a:t>following </a:t>
            </a:r>
            <a:r>
              <a:rPr sz="4800" b="0" spc="15">
                <a:latin typeface="Century Gothic" panose="020B0502020202020204" pitchFamily="34" charset="0"/>
              </a:rPr>
              <a:t>rates </a:t>
            </a:r>
            <a:r>
              <a:rPr sz="4800" b="0" spc="-5">
                <a:latin typeface="Century Gothic" panose="020B0502020202020204" pitchFamily="34" charset="0"/>
              </a:rPr>
              <a:t>represent  </a:t>
            </a:r>
            <a:r>
              <a:rPr sz="4800" b="0" spc="45">
                <a:latin typeface="Century Gothic" panose="020B0502020202020204" pitchFamily="34" charset="0"/>
              </a:rPr>
              <a:t>the </a:t>
            </a:r>
            <a:r>
              <a:rPr sz="4800" b="0" spc="55">
                <a:latin typeface="Century Gothic" panose="020B0502020202020204" pitchFamily="34" charset="0"/>
              </a:rPr>
              <a:t>growth </a:t>
            </a:r>
            <a:r>
              <a:rPr sz="4800" b="0" spc="155">
                <a:latin typeface="Century Gothic" panose="020B0502020202020204" pitchFamily="34" charset="0"/>
              </a:rPr>
              <a:t>of </a:t>
            </a:r>
            <a:r>
              <a:rPr lang="en-US" sz="4800" b="0" spc="-114">
                <a:latin typeface="Century Gothic" panose="020B0502020202020204" pitchFamily="34" charset="0"/>
              </a:rPr>
              <a:t>our competitors </a:t>
            </a:r>
            <a:r>
              <a:rPr sz="4800" b="0" spc="45">
                <a:latin typeface="Century Gothic" panose="020B0502020202020204" pitchFamily="34" charset="0"/>
              </a:rPr>
              <a:t>in the past  </a:t>
            </a:r>
            <a:r>
              <a:rPr sz="4800" b="0" spc="-60">
                <a:latin typeface="Century Gothic" panose="020B0502020202020204" pitchFamily="34" charset="0"/>
              </a:rPr>
              <a:t>year.</a:t>
            </a:r>
            <a:endParaRPr sz="4800">
              <a:latin typeface="Century Gothic" panose="020B0502020202020204" pitchFamily="34" charset="0"/>
            </a:endParaRPr>
          </a:p>
        </p:txBody>
      </p:sp>
      <p:pic>
        <p:nvPicPr>
          <p:cNvPr id="7" name="Picture 6" descr="Don't Know Dude">
            <a:extLst>
              <a:ext uri="{FF2B5EF4-FFF2-40B4-BE49-F238E27FC236}">
                <a16:creationId xmlns:a16="http://schemas.microsoft.com/office/drawing/2014/main" id="{3C044091-BF51-DFC4-3144-94F00233A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0173" y="4533900"/>
            <a:ext cx="4191000" cy="4191000"/>
          </a:xfrm>
          <a:prstGeom prst="rect">
            <a:avLst/>
          </a:prstGeom>
        </p:spPr>
      </p:pic>
      <p:graphicFrame>
        <p:nvGraphicFramePr>
          <p:cNvPr id="4" name="Table 3">
            <a:extLst>
              <a:ext uri="{FF2B5EF4-FFF2-40B4-BE49-F238E27FC236}">
                <a16:creationId xmlns:a16="http://schemas.microsoft.com/office/drawing/2014/main" id="{A31182A3-BB49-98F0-4106-A0876BE60062}"/>
              </a:ext>
            </a:extLst>
          </p:cNvPr>
          <p:cNvGraphicFramePr>
            <a:graphicFrameLocks noGrp="1"/>
          </p:cNvGraphicFramePr>
          <p:nvPr>
            <p:extLst>
              <p:ext uri="{D42A27DB-BD31-4B8C-83A1-F6EECF244321}">
                <p14:modId xmlns:p14="http://schemas.microsoft.com/office/powerpoint/2010/main" val="3220110408"/>
              </p:ext>
            </p:extLst>
          </p:nvPr>
        </p:nvGraphicFramePr>
        <p:xfrm>
          <a:off x="299197" y="4305300"/>
          <a:ext cx="13569205" cy="5193919"/>
        </p:xfrm>
        <a:graphic>
          <a:graphicData uri="http://schemas.openxmlformats.org/drawingml/2006/table">
            <a:tbl>
              <a:tblPr firstRow="1" bandRow="1">
                <a:tableStyleId>{073A0DAA-6AF3-43AB-8588-CEC1D06C72B9}</a:tableStyleId>
              </a:tblPr>
              <a:tblGrid>
                <a:gridCol w="2713841">
                  <a:extLst>
                    <a:ext uri="{9D8B030D-6E8A-4147-A177-3AD203B41FA5}">
                      <a16:colId xmlns:a16="http://schemas.microsoft.com/office/drawing/2014/main" val="1801268298"/>
                    </a:ext>
                  </a:extLst>
                </a:gridCol>
                <a:gridCol w="2713841">
                  <a:extLst>
                    <a:ext uri="{9D8B030D-6E8A-4147-A177-3AD203B41FA5}">
                      <a16:colId xmlns:a16="http://schemas.microsoft.com/office/drawing/2014/main" val="2827310972"/>
                    </a:ext>
                  </a:extLst>
                </a:gridCol>
                <a:gridCol w="2713841">
                  <a:extLst>
                    <a:ext uri="{9D8B030D-6E8A-4147-A177-3AD203B41FA5}">
                      <a16:colId xmlns:a16="http://schemas.microsoft.com/office/drawing/2014/main" val="668407345"/>
                    </a:ext>
                  </a:extLst>
                </a:gridCol>
                <a:gridCol w="2713841">
                  <a:extLst>
                    <a:ext uri="{9D8B030D-6E8A-4147-A177-3AD203B41FA5}">
                      <a16:colId xmlns:a16="http://schemas.microsoft.com/office/drawing/2014/main" val="3452487606"/>
                    </a:ext>
                  </a:extLst>
                </a:gridCol>
                <a:gridCol w="2713841">
                  <a:extLst>
                    <a:ext uri="{9D8B030D-6E8A-4147-A177-3AD203B41FA5}">
                      <a16:colId xmlns:a16="http://schemas.microsoft.com/office/drawing/2014/main" val="2897048452"/>
                    </a:ext>
                  </a:extLst>
                </a:gridCol>
              </a:tblGrid>
              <a:tr h="1411097">
                <a:tc>
                  <a:txBody>
                    <a:bodyPr/>
                    <a:lstStyle/>
                    <a:p>
                      <a:pPr marL="0" algn="ctr">
                        <a:spcBef>
                          <a:spcPts val="0"/>
                        </a:spcBef>
                        <a:spcAft>
                          <a:spcPts val="0"/>
                        </a:spcAft>
                      </a:pPr>
                      <a:r>
                        <a:rPr lang="en-US" sz="2800" u="none">
                          <a:effectLst/>
                        </a:rPr>
                        <a:t>Competitor</a:t>
                      </a:r>
                      <a:endParaRPr lang="en-US" sz="2800" u="none">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Revenue</a:t>
                      </a:r>
                    </a:p>
                    <a:p>
                      <a:pPr marL="0" algn="ctr">
                        <a:spcBef>
                          <a:spcPts val="0"/>
                        </a:spcBef>
                        <a:spcAft>
                          <a:spcPts val="0"/>
                        </a:spcAft>
                      </a:pPr>
                      <a:r>
                        <a:rPr lang="en-US" sz="2800">
                          <a:effectLst/>
                        </a:rPr>
                        <a:t>(last month)</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Price</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Released date</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Downloads</a:t>
                      </a:r>
                      <a:endParaRPr lang="en-US" sz="2800">
                        <a:effectLst/>
                        <a:latin typeface="Century Gothic" panose="020B0502020202020204" pitchFamily="34" charset="0"/>
                      </a:endParaRPr>
                    </a:p>
                  </a:txBody>
                  <a:tcPr marL="0" marR="0" marT="0" marB="0" anchor="ctr"/>
                </a:tc>
                <a:extLst>
                  <a:ext uri="{0D108BD9-81ED-4DB2-BD59-A6C34878D82A}">
                    <a16:rowId xmlns:a16="http://schemas.microsoft.com/office/drawing/2014/main" val="1776370600"/>
                  </a:ext>
                </a:extLst>
              </a:tr>
              <a:tr h="1891411">
                <a:tc>
                  <a:txBody>
                    <a:bodyPr/>
                    <a:lstStyle/>
                    <a:p>
                      <a:pPr marL="0" algn="ctr">
                        <a:spcBef>
                          <a:spcPts val="0"/>
                        </a:spcBef>
                        <a:spcAft>
                          <a:spcPts val="0"/>
                        </a:spcAft>
                      </a:pPr>
                      <a:r>
                        <a:rPr lang="en-US" sz="2800">
                          <a:effectLst/>
                        </a:rPr>
                        <a:t>Dr.Driving</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$1K</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FREE</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19/06/2013 </a:t>
                      </a:r>
                    </a:p>
                    <a:p>
                      <a:pPr marL="0" algn="ctr">
                        <a:spcBef>
                          <a:spcPts val="0"/>
                        </a:spcBef>
                        <a:spcAft>
                          <a:spcPts val="0"/>
                        </a:spcAft>
                      </a:pPr>
                      <a:r>
                        <a:rPr lang="en-US" sz="2800">
                          <a:effectLst/>
                        </a:rPr>
                        <a:t>(approx.  9 years)</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3.3M</a:t>
                      </a:r>
                      <a:endParaRPr lang="en-US" sz="2800">
                        <a:effectLst/>
                        <a:latin typeface="Century Gothic" panose="020B0502020202020204" pitchFamily="34" charset="0"/>
                      </a:endParaRPr>
                    </a:p>
                  </a:txBody>
                  <a:tcPr marL="0" marR="0" marT="0" marB="0" anchor="ctr"/>
                </a:tc>
                <a:extLst>
                  <a:ext uri="{0D108BD9-81ED-4DB2-BD59-A6C34878D82A}">
                    <a16:rowId xmlns:a16="http://schemas.microsoft.com/office/drawing/2014/main" val="1553278420"/>
                  </a:ext>
                </a:extLst>
              </a:tr>
              <a:tr h="1891411">
                <a:tc>
                  <a:txBody>
                    <a:bodyPr/>
                    <a:lstStyle/>
                    <a:p>
                      <a:pPr marL="0" algn="ctr">
                        <a:spcBef>
                          <a:spcPts val="0"/>
                        </a:spcBef>
                        <a:spcAft>
                          <a:spcPts val="0"/>
                        </a:spcAft>
                      </a:pPr>
                      <a:r>
                        <a:rPr lang="en-US" sz="2800">
                          <a:effectLst/>
                        </a:rPr>
                        <a:t>Hill climbing racing</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$45.9K</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FREE</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22/09/2012</a:t>
                      </a:r>
                    </a:p>
                    <a:p>
                      <a:pPr marL="0" algn="ctr">
                        <a:spcBef>
                          <a:spcPts val="0"/>
                        </a:spcBef>
                        <a:spcAft>
                          <a:spcPts val="0"/>
                        </a:spcAft>
                      </a:pPr>
                      <a:r>
                        <a:rPr lang="en-US" sz="2800">
                          <a:effectLst/>
                        </a:rPr>
                        <a:t>(approx. 10 years)</a:t>
                      </a:r>
                      <a:endParaRPr lang="en-US" sz="2800">
                        <a:effectLst/>
                        <a:latin typeface="Century Gothic" panose="020B0502020202020204" pitchFamily="34" charset="0"/>
                      </a:endParaRPr>
                    </a:p>
                  </a:txBody>
                  <a:tcPr marL="0" marR="0" marT="0" marB="0" anchor="ctr"/>
                </a:tc>
                <a:tc>
                  <a:txBody>
                    <a:bodyPr/>
                    <a:lstStyle/>
                    <a:p>
                      <a:pPr marL="0" algn="ctr">
                        <a:spcBef>
                          <a:spcPts val="0"/>
                        </a:spcBef>
                        <a:spcAft>
                          <a:spcPts val="0"/>
                        </a:spcAft>
                      </a:pPr>
                      <a:r>
                        <a:rPr lang="en-US" sz="2800">
                          <a:effectLst/>
                        </a:rPr>
                        <a:t>6.2M</a:t>
                      </a:r>
                      <a:endParaRPr lang="en-US" sz="2800">
                        <a:effectLst/>
                        <a:latin typeface="Century Gothic" panose="020B0502020202020204" pitchFamily="34" charset="0"/>
                      </a:endParaRPr>
                    </a:p>
                  </a:txBody>
                  <a:tcPr marL="0" marR="0" marT="0" marB="0" anchor="ctr"/>
                </a:tc>
                <a:extLst>
                  <a:ext uri="{0D108BD9-81ED-4DB2-BD59-A6C34878D82A}">
                    <a16:rowId xmlns:a16="http://schemas.microsoft.com/office/drawing/2014/main" val="1497430527"/>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2A08CB805A6B4AACA680DD57BEA50A" ma:contentTypeVersion="2" ma:contentTypeDescription="Create a new document." ma:contentTypeScope="" ma:versionID="e8fdee3507863ada86af6201d21ca10a">
  <xsd:schema xmlns:xsd="http://www.w3.org/2001/XMLSchema" xmlns:xs="http://www.w3.org/2001/XMLSchema" xmlns:p="http://schemas.microsoft.com/office/2006/metadata/properties" xmlns:ns3="5fc28d38-db8f-4793-baae-abb5600870bd" targetNamespace="http://schemas.microsoft.com/office/2006/metadata/properties" ma:root="true" ma:fieldsID="e6bebf2b65301bf1663ea8e50b18ad40" ns3:_="">
    <xsd:import namespace="5fc28d38-db8f-4793-baae-abb5600870b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c28d38-db8f-4793-baae-abb5600870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0A4506-6DA1-4BA7-9E19-4F2A82502E38}">
  <ds:schemaRefs>
    <ds:schemaRef ds:uri="5fc28d38-db8f-4793-baae-abb5600870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A8153B-E168-445F-83BA-335C567636C2}">
  <ds:schemaRefs>
    <ds:schemaRef ds:uri="http://purl.org/dc/elements/1.1/"/>
    <ds:schemaRef ds:uri="http://schemas.microsoft.com/office/2006/documentManagement/types"/>
    <ds:schemaRef ds:uri="5fc28d38-db8f-4793-baae-abb5600870bd"/>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65E8363-507D-4850-B6C8-3D087D0194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TotalTime>
  <Words>273</Words>
  <Application>Microsoft Office PowerPoint</Application>
  <PresentationFormat>Custom</PresentationFormat>
  <Paragraphs>81</Paragraphs>
  <Slides>16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Bahnschrift Light</vt:lpstr>
      <vt:lpstr>Calibri</vt:lpstr>
      <vt:lpstr>Calisto MT</vt:lpstr>
      <vt:lpstr>Century Gothic</vt:lpstr>
      <vt:lpstr>Franklin Gothic Book</vt:lpstr>
      <vt:lpstr>Office Theme</vt:lpstr>
      <vt:lpstr>PowerPoint Presentation</vt:lpstr>
      <vt:lpstr>PowerPoint Presentation</vt:lpstr>
      <vt:lpstr>Introduction</vt:lpstr>
      <vt:lpstr>In app walkthrough</vt:lpstr>
      <vt:lpstr>In app walkthrough</vt:lpstr>
      <vt:lpstr>In app walkthrough</vt:lpstr>
      <vt:lpstr>Marketing strategies </vt:lpstr>
      <vt:lpstr>Marketing Objectives</vt:lpstr>
      <vt:lpstr>Growth Rate The following rates represent  the growth of our competitors in the past  year.</vt:lpstr>
      <vt:lpstr>Advertising  Strategies</vt:lpstr>
      <vt:lpstr>Target Audience Percentages</vt:lpstr>
      <vt:lpstr>Strategy 3 crowdfunding</vt:lpstr>
      <vt:lpstr>PowerPoint Presentation</vt:lpstr>
      <vt:lpstr>O</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professional corporate Marketing Plan charts and graphs presentation</dc:title>
  <dc:creator>Madusha Kolambage</dc:creator>
  <cp:keywords>DAFLDUTAKeE,BAFLDWssvQY</cp:keywords>
  <cp:lastModifiedBy>Harindu Fonseka</cp:lastModifiedBy>
  <cp:revision>3</cp:revision>
  <dcterms:created xsi:type="dcterms:W3CDTF">2022-09-02T05:38:00Z</dcterms:created>
  <dcterms:modified xsi:type="dcterms:W3CDTF">2022-09-03T18:09:24Z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2022-09-02T00:00:00Z</vt:filetime>
  </property>
  <property fmtid="{D5CDD505-2E9C-101B-9397-08002B2CF9AE}" pid="3" name="Creator">
    <vt:lpwstr>Canva</vt:lpwstr>
  </property>
  <property fmtid="{D5CDD505-2E9C-101B-9397-08002B2CF9AE}" pid="4" name="LastSaved">
    <vt:filetime>2022-09-02T00:00:00Z</vt:filetime>
  </property>
  <property fmtid="{D5CDD505-2E9C-101B-9397-08002B2CF9AE}" pid="5" name="ContentTypeId">
    <vt:lpwstr>0x010100962A08CB805A6B4AACA680DD57BEA50A</vt:lpwstr>
  </property>
</Properties>
</file>